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63-42BD-B16A-FF5D069C41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63-42BD-B16A-FF5D069C41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63-42BD-B16A-FF5D069C41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63-42BD-B16A-FF5D069C41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63-42BD-B16A-FF5D069C41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63-42BD-B16A-FF5D069C412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Σαββίκος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63-42BD-B16A-FF5D069C4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964584"/>
        <c:axId val="296965240"/>
      </c:barChart>
      <c:catAx>
        <c:axId val="29696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5240"/>
        <c:crosses val="autoZero"/>
        <c:auto val="1"/>
        <c:lblAlgn val="ctr"/>
        <c:lblOffset val="100"/>
        <c:noMultiLvlLbl val="0"/>
      </c:catAx>
      <c:valAx>
        <c:axId val="29696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6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28E6F-D6DA-40F3-A217-88604A4E6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Σαββίκος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9A985C-B29A-4A16-9278-7EBBFBC6B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3351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95998-664A-4A7B-973E-ADFC88F39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24622-04D2-46D7-A1D9-9FE0C139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43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Σαββίκος</dc:title>
  <dc:creator>Frederik Peiniger</dc:creator>
  <cp:lastModifiedBy>Frederik Peiniger</cp:lastModifiedBy>
  <cp:revision>1</cp:revision>
  <dcterms:created xsi:type="dcterms:W3CDTF">2020-09-03T06:37:55Z</dcterms:created>
  <dcterms:modified xsi:type="dcterms:W3CDTF">2020-09-03T06:38:00Z</dcterms:modified>
</cp:coreProperties>
</file>