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Σαββίκος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43709</c:v>
                </c:pt>
                <c:pt idx="1">
                  <c:v>43739</c:v>
                </c:pt>
                <c:pt idx="2">
                  <c:v>43770</c:v>
                </c:pt>
                <c:pt idx="3">
                  <c:v>43800</c:v>
                </c:pt>
                <c:pt idx="4">
                  <c:v>43831</c:v>
                </c:pt>
                <c:pt idx="5">
                  <c:v>43862</c:v>
                </c:pt>
                <c:pt idx="6">
                  <c:v>43891</c:v>
                </c:pt>
                <c:pt idx="7">
                  <c:v>43922</c:v>
                </c:pt>
                <c:pt idx="8">
                  <c:v>43952</c:v>
                </c:pt>
                <c:pt idx="9">
                  <c:v>43983</c:v>
                </c:pt>
                <c:pt idx="10">
                  <c:v>44013</c:v>
                </c:pt>
                <c:pt idx="11">
                  <c:v>44044</c:v>
                </c:pt>
                <c:pt idx="12">
                  <c:v>44075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239758</c:v>
                </c:pt>
                <c:pt idx="1">
                  <c:v>228999</c:v>
                </c:pt>
                <c:pt idx="2">
                  <c:v>205316</c:v>
                </c:pt>
                <c:pt idx="3">
                  <c:v>166980</c:v>
                </c:pt>
                <c:pt idx="4">
                  <c:v>202360</c:v>
                </c:pt>
                <c:pt idx="5">
                  <c:v>224892</c:v>
                </c:pt>
                <c:pt idx="6">
                  <c:v>213813</c:v>
                </c:pt>
                <c:pt idx="7">
                  <c:v>23148</c:v>
                </c:pt>
                <c:pt idx="8">
                  <c:v>257904</c:v>
                </c:pt>
                <c:pt idx="9">
                  <c:v>289599</c:v>
                </c:pt>
                <c:pt idx="10">
                  <c:v>183337</c:v>
                </c:pt>
                <c:pt idx="11">
                  <c:v>427836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E9-47CC-A5C7-5734991B7C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935016"/>
        <c:axId val="292934360"/>
      </c:lineChart>
      <c:dateAx>
        <c:axId val="29293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34360"/>
        <c:crosses val="autoZero"/>
        <c:auto val="1"/>
        <c:lblOffset val="100"/>
        <c:baseTimeUnit val="months"/>
      </c:dateAx>
      <c:valAx>
        <c:axId val="29293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3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23ECA-2117-4CAF-8DF3-198C52ABB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</a:t>
            </a:r>
            <a:r>
              <a:rPr lang="el-GR"/>
              <a:t>Σαββίκος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BA5386-40FA-4287-9C74-374416883C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788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23BCC-7C65-49E3-9F85-7C1D7629A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D079F-428D-46D2-9B8E-E503DBD94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6807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Σαββίκος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Σαββίκος</dc:title>
  <dc:creator>Frederik Peiniger</dc:creator>
  <cp:lastModifiedBy>Frederik Peiniger</cp:lastModifiedBy>
  <cp:revision>1</cp:revision>
  <dcterms:created xsi:type="dcterms:W3CDTF">2020-09-03T06:37:15Z</dcterms:created>
  <dcterms:modified xsi:type="dcterms:W3CDTF">2020-09-03T06:37:20Z</dcterms:modified>
</cp:coreProperties>
</file>