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Σαββίκος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43709</c:v>
                </c:pt>
                <c:pt idx="1">
                  <c:v>43739</c:v>
                </c:pt>
                <c:pt idx="2">
                  <c:v>43770</c:v>
                </c:pt>
                <c:pt idx="3">
                  <c:v>43800</c:v>
                </c:pt>
                <c:pt idx="4">
                  <c:v>43831</c:v>
                </c:pt>
                <c:pt idx="5">
                  <c:v>43862</c:v>
                </c:pt>
                <c:pt idx="6">
                  <c:v>43891</c:v>
                </c:pt>
                <c:pt idx="7">
                  <c:v>43922</c:v>
                </c:pt>
                <c:pt idx="8">
                  <c:v>43952</c:v>
                </c:pt>
                <c:pt idx="9">
                  <c:v>43983</c:v>
                </c:pt>
                <c:pt idx="10">
                  <c:v>44013</c:v>
                </c:pt>
                <c:pt idx="11">
                  <c:v>44044</c:v>
                </c:pt>
                <c:pt idx="12">
                  <c:v>44075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72396</c:v>
                </c:pt>
                <c:pt idx="1">
                  <c:v>72513</c:v>
                </c:pt>
                <c:pt idx="2">
                  <c:v>72340</c:v>
                </c:pt>
                <c:pt idx="3">
                  <c:v>72425</c:v>
                </c:pt>
                <c:pt idx="4">
                  <c:v>72531</c:v>
                </c:pt>
                <c:pt idx="5">
                  <c:v>72486</c:v>
                </c:pt>
                <c:pt idx="6">
                  <c:v>72440</c:v>
                </c:pt>
                <c:pt idx="7">
                  <c:v>72285</c:v>
                </c:pt>
                <c:pt idx="8">
                  <c:v>72219</c:v>
                </c:pt>
                <c:pt idx="9">
                  <c:v>72125</c:v>
                </c:pt>
                <c:pt idx="10">
                  <c:v>72180</c:v>
                </c:pt>
                <c:pt idx="11">
                  <c:v>72222</c:v>
                </c:pt>
                <c:pt idx="12">
                  <c:v>72227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DC-41F7-B667-8846F4660E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810744"/>
        <c:axId val="248813040"/>
      </c:lineChart>
      <c:dateAx>
        <c:axId val="248810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13040"/>
        <c:crosses val="autoZero"/>
        <c:auto val="1"/>
        <c:lblOffset val="100"/>
        <c:baseTimeUnit val="months"/>
      </c:dateAx>
      <c:valAx>
        <c:axId val="24881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10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E76B8-57EC-48C9-8548-4AAB2F3DC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</a:t>
            </a:r>
            <a:r>
              <a:rPr lang="el-GR"/>
              <a:t>Σαββίκος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ECDFC8-A816-4D5A-917D-7CEDE45BCA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94050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F57F7-E904-43A3-A2B7-FB09C33998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2AE58-D5F0-4F35-88F3-CB2708897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6463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Σαββίκος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Σαββίκος</dc:title>
  <dc:creator>Frederik Peiniger</dc:creator>
  <cp:lastModifiedBy>Frederik Peiniger</cp:lastModifiedBy>
  <cp:revision>1</cp:revision>
  <dcterms:created xsi:type="dcterms:W3CDTF">2020-09-03T06:36:15Z</dcterms:created>
  <dcterms:modified xsi:type="dcterms:W3CDTF">2020-09-03T06:36:20Z</dcterms:modified>
</cp:coreProperties>
</file>