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80B7-4427-8621-9CCF7214F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809264"/>
        <c:axId val="260813200"/>
      </c:lineChart>
      <c:catAx>
        <c:axId val="26080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813200"/>
        <c:crosses val="autoZero"/>
        <c:auto val="1"/>
        <c:lblAlgn val="ctr"/>
        <c:lblOffset val="100"/>
        <c:noMultiLvlLbl val="0"/>
      </c:catAx>
      <c:valAx>
        <c:axId val="26081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80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FCD68-3BC1-413D-8665-E267DDF7D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</a:t>
            </a:r>
            <a:r>
              <a:rPr lang="el-GR"/>
              <a:t>Σαββίκος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ACD637-AE23-41BF-8FF4-0B63716907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9852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B0CC0-5C12-4F3E-A9E2-3B476CD3D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B138B-947A-4843-8505-1A8798C69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6907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Σαββίκος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Σαββίκος</dc:title>
  <dc:creator>Frederik Peiniger</dc:creator>
  <cp:lastModifiedBy>Frederik Peiniger</cp:lastModifiedBy>
  <cp:revision>1</cp:revision>
  <dcterms:created xsi:type="dcterms:W3CDTF">2020-09-03T06:34:21Z</dcterms:created>
  <dcterms:modified xsi:type="dcterms:W3CDTF">2020-09-03T06:34:28Z</dcterms:modified>
</cp:coreProperties>
</file>