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84C-4F77-BC16-9B3CA2A1CD8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84C-4F77-BC16-9B3CA2A1CD8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84C-4F77-BC16-9B3CA2A1C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000656"/>
        <c:axId val="261999344"/>
      </c:barChart>
      <c:catAx>
        <c:axId val="26200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999344"/>
        <c:crosses val="autoZero"/>
        <c:auto val="1"/>
        <c:lblAlgn val="ctr"/>
        <c:lblOffset val="100"/>
        <c:noMultiLvlLbl val="0"/>
      </c:catAx>
      <c:valAx>
        <c:axId val="2619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00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2317-4B90-4937-9FD2-D33D8F01B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Σουρωτή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A560AD-2D1F-4D32-9E99-838691BA7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0033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43C4A-E971-4FAC-98F9-A36152308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04/20/2019 - 10/07/2019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92CAD-A0FC-417A-A47F-9BF37D8B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03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Σουρωτή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Σουρωτή</dc:title>
  <dc:creator>Frederik Peiniger</dc:creator>
  <cp:lastModifiedBy>Frederik Peiniger</cp:lastModifiedBy>
  <cp:revision>1</cp:revision>
  <dcterms:created xsi:type="dcterms:W3CDTF">2019-10-07T13:17:46Z</dcterms:created>
  <dcterms:modified xsi:type="dcterms:W3CDTF">2019-10-07T13:17:52Z</dcterms:modified>
</cp:coreProperties>
</file>