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Sheet1!$A$2:$A$486</c:f>
            </c:multiLvlStrRef>
          </c:cat>
          <c:val>
            <c:numRef>
              <c:f>Sheet1!$B$2:$B$486</c:f>
            </c:numRef>
          </c:val>
          <c:smooth val="0"/>
          <c:extLst>
            <c:ext xmlns:c16="http://schemas.microsoft.com/office/drawing/2014/chart" uri="{C3380CC4-5D6E-409C-BE32-E72D297353CC}">
              <c16:uniqueId val="{00000000-609D-4820-9630-C8F026729E9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Sheet1!$A$2:$A$486</c:f>
            </c:multiLvlStrRef>
          </c:cat>
          <c:val>
            <c:numRef>
              <c:f>Sheet1!$C$2:$C$486</c:f>
            </c:numRef>
          </c:val>
          <c:smooth val="0"/>
          <c:extLst>
            <c:ext xmlns:c16="http://schemas.microsoft.com/office/drawing/2014/chart" uri="{C3380CC4-5D6E-409C-BE32-E72D297353CC}">
              <c16:uniqueId val="{00000001-609D-4820-9630-C8F026729E9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Sheet1!$A$2:$A$486</c:f>
            </c:multiLvlStrRef>
          </c:cat>
          <c:val>
            <c:numRef>
              <c:f>Sheet1!$D$2:$D$486</c:f>
            </c:numRef>
          </c:val>
          <c:smooth val="0"/>
          <c:extLst>
            <c:ext xmlns:c16="http://schemas.microsoft.com/office/drawing/2014/chart" uri="{C3380CC4-5D6E-409C-BE32-E72D297353CC}">
              <c16:uniqueId val="{00000002-609D-4820-9630-C8F026729E9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Sheet1!$A$2:$A$486</c:f>
            </c:multiLvlStrRef>
          </c:cat>
          <c:val>
            <c:numRef>
              <c:f>Sheet1!$E$2:$E$486</c:f>
            </c:numRef>
          </c:val>
          <c:smooth val="0"/>
          <c:extLst>
            <c:ext xmlns:c16="http://schemas.microsoft.com/office/drawing/2014/chart" uri="{C3380CC4-5D6E-409C-BE32-E72D297353CC}">
              <c16:uniqueId val="{00000003-609D-4820-9630-C8F026729E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6582184"/>
        <c:axId val="186580872"/>
      </c:lineChart>
      <c:catAx>
        <c:axId val="186582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580872"/>
        <c:crosses val="autoZero"/>
        <c:auto val="1"/>
        <c:lblAlgn val="ctr"/>
        <c:lblOffset val="100"/>
        <c:noMultiLvlLbl val="0"/>
      </c:catAx>
      <c:valAx>
        <c:axId val="186580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582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5FED1-2F50-42DE-9CDF-C6C9D178E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| Eurobank competition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7219AF-FA9F-406E-829B-9D549451D3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19660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97D40-6275-49E4-A32A-DF5DAB1AF3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DB613E-401A-4342-86AC-6FBEE0EF3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1257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Updates | Eurobank competition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Updates | Eurobank competition</dc:title>
  <dc:creator>Frederik Peiniger</dc:creator>
  <cp:lastModifiedBy>Frederik Peiniger</cp:lastModifiedBy>
  <cp:revision>1</cp:revision>
  <dcterms:created xsi:type="dcterms:W3CDTF">2019-05-05T23:32:17Z</dcterms:created>
  <dcterms:modified xsi:type="dcterms:W3CDTF">2019-05-05T23:32:22Z</dcterms:modified>
</cp:coreProperties>
</file>