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OPEN - Το Ανοιχτό Κανάλι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Sheet1!$A$2:$A$154</c:f>
              <c:numCache>
                <c:formatCode>m/d/yyyy</c:formatCode>
                <c:ptCount val="153"/>
                <c:pt idx="0">
                  <c:v>43365</c:v>
                </c:pt>
                <c:pt idx="1">
                  <c:v>43366</c:v>
                </c:pt>
                <c:pt idx="2">
                  <c:v>43367</c:v>
                </c:pt>
                <c:pt idx="3">
                  <c:v>43368</c:v>
                </c:pt>
                <c:pt idx="4">
                  <c:v>43369</c:v>
                </c:pt>
                <c:pt idx="5">
                  <c:v>43370</c:v>
                </c:pt>
                <c:pt idx="6">
                  <c:v>43371</c:v>
                </c:pt>
                <c:pt idx="7">
                  <c:v>43372</c:v>
                </c:pt>
                <c:pt idx="8">
                  <c:v>43373</c:v>
                </c:pt>
                <c:pt idx="9">
                  <c:v>43374</c:v>
                </c:pt>
                <c:pt idx="10">
                  <c:v>43375</c:v>
                </c:pt>
                <c:pt idx="11">
                  <c:v>43376</c:v>
                </c:pt>
                <c:pt idx="12">
                  <c:v>43377</c:v>
                </c:pt>
                <c:pt idx="13">
                  <c:v>43378</c:v>
                </c:pt>
                <c:pt idx="14">
                  <c:v>43379</c:v>
                </c:pt>
                <c:pt idx="15">
                  <c:v>43380</c:v>
                </c:pt>
                <c:pt idx="16">
                  <c:v>43381</c:v>
                </c:pt>
                <c:pt idx="17">
                  <c:v>43382</c:v>
                </c:pt>
                <c:pt idx="18">
                  <c:v>43383</c:v>
                </c:pt>
                <c:pt idx="19">
                  <c:v>43384</c:v>
                </c:pt>
                <c:pt idx="20">
                  <c:v>43385</c:v>
                </c:pt>
                <c:pt idx="21">
                  <c:v>43386</c:v>
                </c:pt>
                <c:pt idx="22">
                  <c:v>43387</c:v>
                </c:pt>
                <c:pt idx="23">
                  <c:v>43388</c:v>
                </c:pt>
                <c:pt idx="24">
                  <c:v>43389</c:v>
                </c:pt>
                <c:pt idx="25">
                  <c:v>43390</c:v>
                </c:pt>
                <c:pt idx="26">
                  <c:v>43391</c:v>
                </c:pt>
                <c:pt idx="27">
                  <c:v>43392</c:v>
                </c:pt>
                <c:pt idx="28">
                  <c:v>43393</c:v>
                </c:pt>
                <c:pt idx="29">
                  <c:v>43394</c:v>
                </c:pt>
                <c:pt idx="30">
                  <c:v>43395</c:v>
                </c:pt>
                <c:pt idx="31">
                  <c:v>43396</c:v>
                </c:pt>
                <c:pt idx="32">
                  <c:v>43397</c:v>
                </c:pt>
                <c:pt idx="33">
                  <c:v>43398</c:v>
                </c:pt>
                <c:pt idx="34">
                  <c:v>43399</c:v>
                </c:pt>
                <c:pt idx="35">
                  <c:v>43400</c:v>
                </c:pt>
                <c:pt idx="36">
                  <c:v>43401</c:v>
                </c:pt>
                <c:pt idx="37">
                  <c:v>43402</c:v>
                </c:pt>
                <c:pt idx="38">
                  <c:v>43403</c:v>
                </c:pt>
                <c:pt idx="39">
                  <c:v>43404</c:v>
                </c:pt>
                <c:pt idx="40">
                  <c:v>43405</c:v>
                </c:pt>
                <c:pt idx="41">
                  <c:v>43406</c:v>
                </c:pt>
                <c:pt idx="42">
                  <c:v>43407</c:v>
                </c:pt>
                <c:pt idx="43">
                  <c:v>43408</c:v>
                </c:pt>
                <c:pt idx="44">
                  <c:v>43409</c:v>
                </c:pt>
                <c:pt idx="45">
                  <c:v>43410</c:v>
                </c:pt>
                <c:pt idx="46">
                  <c:v>43411</c:v>
                </c:pt>
                <c:pt idx="47">
                  <c:v>43412</c:v>
                </c:pt>
                <c:pt idx="48">
                  <c:v>43413</c:v>
                </c:pt>
                <c:pt idx="49">
                  <c:v>43414</c:v>
                </c:pt>
                <c:pt idx="50">
                  <c:v>43415</c:v>
                </c:pt>
                <c:pt idx="51">
                  <c:v>43416</c:v>
                </c:pt>
                <c:pt idx="52">
                  <c:v>43417</c:v>
                </c:pt>
                <c:pt idx="53">
                  <c:v>43418</c:v>
                </c:pt>
                <c:pt idx="54">
                  <c:v>43419</c:v>
                </c:pt>
                <c:pt idx="55">
                  <c:v>43420</c:v>
                </c:pt>
                <c:pt idx="56">
                  <c:v>43421</c:v>
                </c:pt>
                <c:pt idx="57">
                  <c:v>43422</c:v>
                </c:pt>
                <c:pt idx="58">
                  <c:v>43423</c:v>
                </c:pt>
                <c:pt idx="59">
                  <c:v>43424</c:v>
                </c:pt>
                <c:pt idx="60">
                  <c:v>43425</c:v>
                </c:pt>
                <c:pt idx="61">
                  <c:v>43426</c:v>
                </c:pt>
                <c:pt idx="62">
                  <c:v>43427</c:v>
                </c:pt>
                <c:pt idx="63">
                  <c:v>43428</c:v>
                </c:pt>
                <c:pt idx="64">
                  <c:v>43429</c:v>
                </c:pt>
                <c:pt idx="65">
                  <c:v>43430</c:v>
                </c:pt>
                <c:pt idx="66">
                  <c:v>43431</c:v>
                </c:pt>
                <c:pt idx="67">
                  <c:v>43432</c:v>
                </c:pt>
                <c:pt idx="68">
                  <c:v>43433</c:v>
                </c:pt>
                <c:pt idx="69">
                  <c:v>43434</c:v>
                </c:pt>
                <c:pt idx="70">
                  <c:v>43435</c:v>
                </c:pt>
                <c:pt idx="71">
                  <c:v>43436</c:v>
                </c:pt>
                <c:pt idx="72">
                  <c:v>43437</c:v>
                </c:pt>
                <c:pt idx="73">
                  <c:v>43438</c:v>
                </c:pt>
                <c:pt idx="74">
                  <c:v>43439</c:v>
                </c:pt>
                <c:pt idx="75">
                  <c:v>43440</c:v>
                </c:pt>
                <c:pt idx="76">
                  <c:v>43441</c:v>
                </c:pt>
                <c:pt idx="77">
                  <c:v>43442</c:v>
                </c:pt>
                <c:pt idx="78">
                  <c:v>43443</c:v>
                </c:pt>
                <c:pt idx="79">
                  <c:v>43444</c:v>
                </c:pt>
                <c:pt idx="80">
                  <c:v>43445</c:v>
                </c:pt>
                <c:pt idx="81">
                  <c:v>43446</c:v>
                </c:pt>
                <c:pt idx="82">
                  <c:v>43447</c:v>
                </c:pt>
                <c:pt idx="83">
                  <c:v>43448</c:v>
                </c:pt>
                <c:pt idx="84">
                  <c:v>43449</c:v>
                </c:pt>
                <c:pt idx="85">
                  <c:v>43450</c:v>
                </c:pt>
                <c:pt idx="86">
                  <c:v>43451</c:v>
                </c:pt>
                <c:pt idx="87">
                  <c:v>43452</c:v>
                </c:pt>
                <c:pt idx="88">
                  <c:v>43453</c:v>
                </c:pt>
                <c:pt idx="89">
                  <c:v>43454</c:v>
                </c:pt>
                <c:pt idx="90">
                  <c:v>43455</c:v>
                </c:pt>
                <c:pt idx="91">
                  <c:v>43456</c:v>
                </c:pt>
                <c:pt idx="92">
                  <c:v>43457</c:v>
                </c:pt>
                <c:pt idx="93">
                  <c:v>43458</c:v>
                </c:pt>
                <c:pt idx="94">
                  <c:v>43459</c:v>
                </c:pt>
                <c:pt idx="95">
                  <c:v>43460</c:v>
                </c:pt>
                <c:pt idx="96">
                  <c:v>43461</c:v>
                </c:pt>
                <c:pt idx="97">
                  <c:v>43462</c:v>
                </c:pt>
                <c:pt idx="98">
                  <c:v>43463</c:v>
                </c:pt>
                <c:pt idx="99">
                  <c:v>43464</c:v>
                </c:pt>
                <c:pt idx="100">
                  <c:v>43465</c:v>
                </c:pt>
                <c:pt idx="101">
                  <c:v>43466</c:v>
                </c:pt>
                <c:pt idx="102">
                  <c:v>43467</c:v>
                </c:pt>
                <c:pt idx="103">
                  <c:v>43468</c:v>
                </c:pt>
                <c:pt idx="104">
                  <c:v>43469</c:v>
                </c:pt>
                <c:pt idx="105">
                  <c:v>43470</c:v>
                </c:pt>
                <c:pt idx="106">
                  <c:v>43471</c:v>
                </c:pt>
                <c:pt idx="107">
                  <c:v>43472</c:v>
                </c:pt>
                <c:pt idx="108">
                  <c:v>43473</c:v>
                </c:pt>
                <c:pt idx="109">
                  <c:v>43474</c:v>
                </c:pt>
                <c:pt idx="110">
                  <c:v>43475</c:v>
                </c:pt>
                <c:pt idx="111">
                  <c:v>43476</c:v>
                </c:pt>
                <c:pt idx="112">
                  <c:v>43477</c:v>
                </c:pt>
                <c:pt idx="113">
                  <c:v>43478</c:v>
                </c:pt>
                <c:pt idx="114">
                  <c:v>43479</c:v>
                </c:pt>
                <c:pt idx="115">
                  <c:v>43480</c:v>
                </c:pt>
                <c:pt idx="116">
                  <c:v>43481</c:v>
                </c:pt>
                <c:pt idx="117">
                  <c:v>43482</c:v>
                </c:pt>
                <c:pt idx="118">
                  <c:v>43483</c:v>
                </c:pt>
                <c:pt idx="119">
                  <c:v>43484</c:v>
                </c:pt>
                <c:pt idx="120">
                  <c:v>43485</c:v>
                </c:pt>
                <c:pt idx="121">
                  <c:v>43486</c:v>
                </c:pt>
                <c:pt idx="122">
                  <c:v>43487</c:v>
                </c:pt>
                <c:pt idx="123">
                  <c:v>43488</c:v>
                </c:pt>
                <c:pt idx="124">
                  <c:v>43489</c:v>
                </c:pt>
                <c:pt idx="125">
                  <c:v>43490</c:v>
                </c:pt>
                <c:pt idx="126">
                  <c:v>43491</c:v>
                </c:pt>
                <c:pt idx="127">
                  <c:v>43492</c:v>
                </c:pt>
                <c:pt idx="128">
                  <c:v>43493</c:v>
                </c:pt>
                <c:pt idx="129">
                  <c:v>43494</c:v>
                </c:pt>
                <c:pt idx="130">
                  <c:v>43495</c:v>
                </c:pt>
                <c:pt idx="131">
                  <c:v>43496</c:v>
                </c:pt>
                <c:pt idx="132">
                  <c:v>43497</c:v>
                </c:pt>
                <c:pt idx="133">
                  <c:v>43498</c:v>
                </c:pt>
                <c:pt idx="134">
                  <c:v>43499</c:v>
                </c:pt>
                <c:pt idx="135">
                  <c:v>43500</c:v>
                </c:pt>
                <c:pt idx="136">
                  <c:v>43501</c:v>
                </c:pt>
                <c:pt idx="137">
                  <c:v>43502</c:v>
                </c:pt>
                <c:pt idx="138">
                  <c:v>43503</c:v>
                </c:pt>
                <c:pt idx="139">
                  <c:v>43504</c:v>
                </c:pt>
                <c:pt idx="140">
                  <c:v>43505</c:v>
                </c:pt>
                <c:pt idx="141">
                  <c:v>43506</c:v>
                </c:pt>
                <c:pt idx="142">
                  <c:v>43507</c:v>
                </c:pt>
                <c:pt idx="143">
                  <c:v>43508</c:v>
                </c:pt>
                <c:pt idx="144">
                  <c:v>43509</c:v>
                </c:pt>
                <c:pt idx="145">
                  <c:v>43510</c:v>
                </c:pt>
                <c:pt idx="146">
                  <c:v>43511</c:v>
                </c:pt>
                <c:pt idx="147">
                  <c:v>43512</c:v>
                </c:pt>
                <c:pt idx="148">
                  <c:v>43513</c:v>
                </c:pt>
                <c:pt idx="149">
                  <c:v>43514</c:v>
                </c:pt>
                <c:pt idx="150">
                  <c:v>43515</c:v>
                </c:pt>
                <c:pt idx="151">
                  <c:v>43516</c:v>
                </c:pt>
                <c:pt idx="152">
                  <c:v>43517</c:v>
                </c:pt>
              </c:numCache>
            </c:numRef>
          </c:cat>
          <c:val>
            <c:numRef>
              <c:f>Sheet1!$B$2:$B$154</c:f>
              <c:numCache>
                <c:formatCode>General</c:formatCode>
                <c:ptCount val="153"/>
                <c:pt idx="0">
                  <c:v>7858</c:v>
                </c:pt>
                <c:pt idx="1">
                  <c:v>8761</c:v>
                </c:pt>
                <c:pt idx="2">
                  <c:v>9640</c:v>
                </c:pt>
                <c:pt idx="3">
                  <c:v>11380</c:v>
                </c:pt>
                <c:pt idx="4">
                  <c:v>12629</c:v>
                </c:pt>
                <c:pt idx="5">
                  <c:v>13802</c:v>
                </c:pt>
                <c:pt idx="6">
                  <c:v>14837</c:v>
                </c:pt>
                <c:pt idx="7">
                  <c:v>16171</c:v>
                </c:pt>
                <c:pt idx="8">
                  <c:v>17680</c:v>
                </c:pt>
                <c:pt idx="9">
                  <c:v>18527</c:v>
                </c:pt>
                <c:pt idx="10">
                  <c:v>18567</c:v>
                </c:pt>
                <c:pt idx="11">
                  <c:v>18636</c:v>
                </c:pt>
                <c:pt idx="12">
                  <c:v>18707</c:v>
                </c:pt>
                <c:pt idx="13">
                  <c:v>18916</c:v>
                </c:pt>
                <c:pt idx="14">
                  <c:v>19140</c:v>
                </c:pt>
                <c:pt idx="15">
                  <c:v>19385</c:v>
                </c:pt>
                <c:pt idx="16">
                  <c:v>19466</c:v>
                </c:pt>
                <c:pt idx="17">
                  <c:v>19520</c:v>
                </c:pt>
                <c:pt idx="18">
                  <c:v>19583</c:v>
                </c:pt>
                <c:pt idx="19">
                  <c:v>19647</c:v>
                </c:pt>
                <c:pt idx="20">
                  <c:v>19731</c:v>
                </c:pt>
                <c:pt idx="21">
                  <c:v>19948</c:v>
                </c:pt>
                <c:pt idx="22">
                  <c:v>20108</c:v>
                </c:pt>
                <c:pt idx="23">
                  <c:v>20238</c:v>
                </c:pt>
                <c:pt idx="24">
                  <c:v>20327</c:v>
                </c:pt>
                <c:pt idx="25">
                  <c:v>20470</c:v>
                </c:pt>
                <c:pt idx="26">
                  <c:v>20651</c:v>
                </c:pt>
                <c:pt idx="27">
                  <c:v>20776</c:v>
                </c:pt>
                <c:pt idx="28">
                  <c:v>20906</c:v>
                </c:pt>
                <c:pt idx="29">
                  <c:v>21028</c:v>
                </c:pt>
                <c:pt idx="30">
                  <c:v>22150</c:v>
                </c:pt>
                <c:pt idx="31">
                  <c:v>24176</c:v>
                </c:pt>
                <c:pt idx="32">
                  <c:v>26525</c:v>
                </c:pt>
                <c:pt idx="33">
                  <c:v>29327</c:v>
                </c:pt>
                <c:pt idx="34">
                  <c:v>30977</c:v>
                </c:pt>
                <c:pt idx="35">
                  <c:v>32717</c:v>
                </c:pt>
                <c:pt idx="36">
                  <c:v>34473</c:v>
                </c:pt>
                <c:pt idx="37">
                  <c:v>35955</c:v>
                </c:pt>
                <c:pt idx="38">
                  <c:v>37226</c:v>
                </c:pt>
                <c:pt idx="39">
                  <c:v>38343</c:v>
                </c:pt>
                <c:pt idx="40">
                  <c:v>39470</c:v>
                </c:pt>
                <c:pt idx="41">
                  <c:v>40434</c:v>
                </c:pt>
                <c:pt idx="42">
                  <c:v>41319</c:v>
                </c:pt>
                <c:pt idx="43">
                  <c:v>42193</c:v>
                </c:pt>
                <c:pt idx="44">
                  <c:v>43101</c:v>
                </c:pt>
                <c:pt idx="45">
                  <c:v>44012</c:v>
                </c:pt>
                <c:pt idx="46">
                  <c:v>44808</c:v>
                </c:pt>
                <c:pt idx="47">
                  <c:v>45534</c:v>
                </c:pt>
                <c:pt idx="48">
                  <c:v>46365</c:v>
                </c:pt>
                <c:pt idx="49">
                  <c:v>47186</c:v>
                </c:pt>
                <c:pt idx="50">
                  <c:v>48039</c:v>
                </c:pt>
                <c:pt idx="51">
                  <c:v>48942</c:v>
                </c:pt>
                <c:pt idx="52">
                  <c:v>49574</c:v>
                </c:pt>
                <c:pt idx="53">
                  <c:v>50161</c:v>
                </c:pt>
                <c:pt idx="54">
                  <c:v>50738</c:v>
                </c:pt>
                <c:pt idx="55">
                  <c:v>51427</c:v>
                </c:pt>
                <c:pt idx="56">
                  <c:v>52127</c:v>
                </c:pt>
                <c:pt idx="57">
                  <c:v>52907</c:v>
                </c:pt>
                <c:pt idx="58">
                  <c:v>53723</c:v>
                </c:pt>
                <c:pt idx="59">
                  <c:v>54268</c:v>
                </c:pt>
                <c:pt idx="60">
                  <c:v>54711</c:v>
                </c:pt>
                <c:pt idx="61">
                  <c:v>54924</c:v>
                </c:pt>
                <c:pt idx="62">
                  <c:v>55030</c:v>
                </c:pt>
                <c:pt idx="63">
                  <c:v>55126</c:v>
                </c:pt>
                <c:pt idx="64">
                  <c:v>55262</c:v>
                </c:pt>
                <c:pt idx="65">
                  <c:v>55409</c:v>
                </c:pt>
                <c:pt idx="66">
                  <c:v>55435</c:v>
                </c:pt>
                <c:pt idx="67">
                  <c:v>55459</c:v>
                </c:pt>
                <c:pt idx="68">
                  <c:v>55449</c:v>
                </c:pt>
                <c:pt idx="69">
                  <c:v>55449</c:v>
                </c:pt>
                <c:pt idx="70">
                  <c:v>55505</c:v>
                </c:pt>
                <c:pt idx="71">
                  <c:v>55573</c:v>
                </c:pt>
                <c:pt idx="72">
                  <c:v>55679</c:v>
                </c:pt>
                <c:pt idx="73">
                  <c:v>55686</c:v>
                </c:pt>
                <c:pt idx="74">
                  <c:v>55704</c:v>
                </c:pt>
                <c:pt idx="75">
                  <c:v>55731</c:v>
                </c:pt>
                <c:pt idx="76">
                  <c:v>55754</c:v>
                </c:pt>
                <c:pt idx="77">
                  <c:v>55774</c:v>
                </c:pt>
                <c:pt idx="78">
                  <c:v>55795</c:v>
                </c:pt>
                <c:pt idx="79">
                  <c:v>55859</c:v>
                </c:pt>
                <c:pt idx="80">
                  <c:v>55892</c:v>
                </c:pt>
                <c:pt idx="81">
                  <c:v>55922</c:v>
                </c:pt>
                <c:pt idx="82">
                  <c:v>55945</c:v>
                </c:pt>
                <c:pt idx="83">
                  <c:v>55967</c:v>
                </c:pt>
                <c:pt idx="84">
                  <c:v>55978</c:v>
                </c:pt>
                <c:pt idx="85">
                  <c:v>55993</c:v>
                </c:pt>
                <c:pt idx="86">
                  <c:v>56020</c:v>
                </c:pt>
                <c:pt idx="87">
                  <c:v>56049</c:v>
                </c:pt>
                <c:pt idx="88">
                  <c:v>56066</c:v>
                </c:pt>
                <c:pt idx="89">
                  <c:v>56114</c:v>
                </c:pt>
                <c:pt idx="90">
                  <c:v>56154</c:v>
                </c:pt>
                <c:pt idx="91">
                  <c:v>56183</c:v>
                </c:pt>
                <c:pt idx="92">
                  <c:v>56203</c:v>
                </c:pt>
                <c:pt idx="93">
                  <c:v>56226</c:v>
                </c:pt>
                <c:pt idx="94">
                  <c:v>56254</c:v>
                </c:pt>
                <c:pt idx="95">
                  <c:v>56289</c:v>
                </c:pt>
                <c:pt idx="96">
                  <c:v>56301</c:v>
                </c:pt>
                <c:pt idx="97">
                  <c:v>56322</c:v>
                </c:pt>
                <c:pt idx="98">
                  <c:v>56492</c:v>
                </c:pt>
                <c:pt idx="99">
                  <c:v>56638</c:v>
                </c:pt>
                <c:pt idx="100">
                  <c:v>56690</c:v>
                </c:pt>
                <c:pt idx="101">
                  <c:v>56780</c:v>
                </c:pt>
                <c:pt idx="102">
                  <c:v>56806</c:v>
                </c:pt>
                <c:pt idx="103">
                  <c:v>56825</c:v>
                </c:pt>
                <c:pt idx="104">
                  <c:v>56856</c:v>
                </c:pt>
                <c:pt idx="105">
                  <c:v>56886</c:v>
                </c:pt>
                <c:pt idx="106">
                  <c:v>56916</c:v>
                </c:pt>
                <c:pt idx="107">
                  <c:v>56993</c:v>
                </c:pt>
                <c:pt idx="108">
                  <c:v>57008</c:v>
                </c:pt>
                <c:pt idx="109">
                  <c:v>57121</c:v>
                </c:pt>
                <c:pt idx="110">
                  <c:v>57225</c:v>
                </c:pt>
                <c:pt idx="111">
                  <c:v>57242</c:v>
                </c:pt>
                <c:pt idx="112">
                  <c:v>57299</c:v>
                </c:pt>
                <c:pt idx="113">
                  <c:v>57337</c:v>
                </c:pt>
                <c:pt idx="114">
                  <c:v>57366</c:v>
                </c:pt>
                <c:pt idx="115">
                  <c:v>57393</c:v>
                </c:pt>
                <c:pt idx="116">
                  <c:v>57460</c:v>
                </c:pt>
                <c:pt idx="117">
                  <c:v>57527</c:v>
                </c:pt>
                <c:pt idx="118">
                  <c:v>57569</c:v>
                </c:pt>
                <c:pt idx="119">
                  <c:v>57598</c:v>
                </c:pt>
                <c:pt idx="120">
                  <c:v>57641</c:v>
                </c:pt>
                <c:pt idx="121">
                  <c:v>57675</c:v>
                </c:pt>
                <c:pt idx="122">
                  <c:v>57702</c:v>
                </c:pt>
                <c:pt idx="123">
                  <c:v>57731</c:v>
                </c:pt>
                <c:pt idx="124">
                  <c:v>57758</c:v>
                </c:pt>
                <c:pt idx="125">
                  <c:v>57783</c:v>
                </c:pt>
                <c:pt idx="126">
                  <c:v>57811</c:v>
                </c:pt>
                <c:pt idx="127">
                  <c:v>57841</c:v>
                </c:pt>
                <c:pt idx="128">
                  <c:v>57974</c:v>
                </c:pt>
                <c:pt idx="129">
                  <c:v>57998</c:v>
                </c:pt>
                <c:pt idx="130">
                  <c:v>58017</c:v>
                </c:pt>
                <c:pt idx="131">
                  <c:v>58043</c:v>
                </c:pt>
                <c:pt idx="132">
                  <c:v>58057</c:v>
                </c:pt>
                <c:pt idx="133">
                  <c:v>58078</c:v>
                </c:pt>
                <c:pt idx="134">
                  <c:v>58169</c:v>
                </c:pt>
                <c:pt idx="135">
                  <c:v>58225</c:v>
                </c:pt>
                <c:pt idx="136">
                  <c:v>58252</c:v>
                </c:pt>
                <c:pt idx="137">
                  <c:v>58313</c:v>
                </c:pt>
                <c:pt idx="138">
                  <c:v>58377</c:v>
                </c:pt>
                <c:pt idx="139">
                  <c:v>58408</c:v>
                </c:pt>
                <c:pt idx="140">
                  <c:v>58431</c:v>
                </c:pt>
                <c:pt idx="141">
                  <c:v>58473</c:v>
                </c:pt>
                <c:pt idx="142">
                  <c:v>58498</c:v>
                </c:pt>
                <c:pt idx="143">
                  <c:v>58504</c:v>
                </c:pt>
                <c:pt idx="144">
                  <c:v>58525</c:v>
                </c:pt>
                <c:pt idx="145">
                  <c:v>58541</c:v>
                </c:pt>
                <c:pt idx="146">
                  <c:v>58555</c:v>
                </c:pt>
                <c:pt idx="147">
                  <c:v>58572</c:v>
                </c:pt>
                <c:pt idx="148">
                  <c:v>58600</c:v>
                </c:pt>
                <c:pt idx="149">
                  <c:v>58622</c:v>
                </c:pt>
                <c:pt idx="150">
                  <c:v>58639</c:v>
                </c:pt>
                <c:pt idx="151">
                  <c:v>58664</c:v>
                </c:pt>
                <c:pt idx="152">
                  <c:v>58681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BC-4A07-9EC7-03D8981C3B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690776"/>
        <c:axId val="294687824"/>
      </c:lineChart>
      <c:dateAx>
        <c:axId val="294690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87824"/>
        <c:crosses val="autoZero"/>
        <c:auto val="1"/>
        <c:lblOffset val="100"/>
        <c:baseTimeUnit val="days"/>
      </c:dateAx>
      <c:valAx>
        <c:axId val="294687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90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1F401-30C1-4650-94C1-226387A7E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OPEN - </a:t>
            </a:r>
            <a:r>
              <a:rPr lang="el-GR"/>
              <a:t>Το Ανοιχτό Κανάλι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498A63-88E7-402F-867C-672666F98A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60672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7A4176-D43E-4B5C-A6C1-2B5625EDB5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09/22/2018 - 02/21/2019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7E95A-D298-45A8-BACB-6154FC18B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4628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OPEN - Το Ανοιχτό Κανάλι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OPEN - Το Ανοιχτό Κανάλι</dc:title>
  <dc:creator>Frederik Peiniger</dc:creator>
  <cp:lastModifiedBy>Frederik Peiniger</cp:lastModifiedBy>
  <cp:revision>1</cp:revision>
  <dcterms:created xsi:type="dcterms:W3CDTF">2019-02-21T14:08:14Z</dcterms:created>
  <dcterms:modified xsi:type="dcterms:W3CDTF">2019-02-21T14:08:19Z</dcterms:modified>
</cp:coreProperties>
</file>