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C3C0-D099-41AD-B576-A30798A4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Coffee Berry Cyprus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D6942-0E43-4F00-B833-EDA511ECCF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294743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3226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8398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4023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90798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49819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6898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45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#CoffeeAddicted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60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1.5263157894737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220.89473684211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16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#OneToGo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8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#InLoveWithBerry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3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#PremiumQualityGuaranteed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0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#Ο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1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#staytuned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2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#InternationalCoffeeDay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50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#coffeeberrycyprus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381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97C6-3284-4191-9CC4-CCDEC30F6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10593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C7681-CB68-4D37-999B-6D824F37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Coffee Berry Cyprus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F4C4C9-A89F-4352-9A01-11C49E7D7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09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4331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4415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6369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2640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82191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0244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51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#onetogo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0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#SantaBaristas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37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#barista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06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#CoffeeBerryCyprus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224.72727272727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9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#SantaBerrylatte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9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#SantaBerryLatte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9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#InLoveWithCoffeeBerry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97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#WorldSmileDay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5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#HotOrCold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0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66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7F450-170C-4AF3-8F1B-B701E08D2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221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D77C5-DA99-4B32-B1A5-C392F2BE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Coffee Berry Cyprus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B493F-C1D8-42D7-9E8D-5096877C4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939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6688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37584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9345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5413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6644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201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94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#baristas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8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#JoannasChoice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8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#PremiumBlend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33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877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84B89-3310-4EAD-BD43-95D87B945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93709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258</Words>
  <Application>Microsoft Office PowerPoint</Application>
  <PresentationFormat>On-screen Show (4:3)</PresentationFormat>
  <Paragraphs>168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| Coffee Berry Cyprus - 1 of 3</vt:lpstr>
      <vt:lpstr>Facebook Hashtag Detection | Coffee Berry Cyprus - 2 of 3</vt:lpstr>
      <vt:lpstr>Facebook Hashtag Detection | Coffee Berry Cyprus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Coffee Berry Cyprus - 1 of 3</dc:title>
  <dc:creator>Frederik Peiniger</dc:creator>
  <cp:lastModifiedBy>Frederik Peiniger</cp:lastModifiedBy>
  <cp:revision>1</cp:revision>
  <dcterms:created xsi:type="dcterms:W3CDTF">2019-01-17T10:09:46Z</dcterms:created>
  <dcterms:modified xsi:type="dcterms:W3CDTF">2019-01-17T10:10:51Z</dcterms:modified>
</cp:coreProperties>
</file>