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AE85-3712-488F-A0A4-F8A10C1E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converse.greece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498B0-59D7-4821-A23E-103316D91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945489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272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181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1774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0235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69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1390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254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820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377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94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- 2018-12-28 18:01:34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stylish rules attached. @voulgaraki_el #ConverseXMiley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69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- 2018-12-27 18:01:06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Ο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georgemavridis_tattooligans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ζωγράφισε τα παλιά του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Chucks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και του έγινε συνήθεια... Εσύ τι έχεις κάνει στα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Chucks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σου;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the stories are true. #ChuckStories #ChuckTaylor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6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- 2018-12-26 18:01:21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Once you go Chuck you never come back! #ChuckStories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36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- 2018-12-24 18:01:19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“We are family… I got all my Chucks with me”! #ChuckStories #ChuckTaylor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75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- 2018-12-23 18:12:52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χλμ. περπάτημα στη Χαβάη φορώντας τα αγαπημένα του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Chucks; @georgemavridis_tattooligans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είναι!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the stories are true.
#ChuckStories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743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56DA7-9D1E-49B7-8E4C-30B1CB10A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017618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76459-4361-4663-9556-3166C5567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converse.greece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4D7258-7033-47F2-BCF8-799480DC8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5028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8458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112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0255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9075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6168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963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121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31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025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6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- 2018-12-21 18:00:52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Σου έδωσε τα παπούτσια στο χέρι. Ευτυχώς ήταν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Converse.
#ChuckStories #Chuck70 #ChuckTaylor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09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- 2018-12-19 18:01:01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Ήθελες να σε πάρουν χαμπάρι και τα κατάφερες… Κάνε share τη δική σου noisy ιστορία &amp; μετά tag  @converse.greece 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64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- 2018-12-17 18:01:43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Είσαι στο αεροδρόμιο και αναρωτιέσαι αν ξέχασες το μάτι….ανοιχτό! Μοιράσου τη δική σου ιστορία ανασφάλειας μόλις φεύγεις απ΄το σπίτι και μετά tag @converse.greece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67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- 2018-12-14 18:01:46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Έκανε τα πάντα για να σου τραβήξει την προσοχή… κάνε tag @converse.greece και πες μας για το δικό σου attention seeking.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050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0AADA-AA1E-4199-B23A-66C42D658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5808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71DCE-4D86-4B0B-B6DB-E75FFC11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converse.greece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8FD515-CFB6-4ADF-90B7-BC394F712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804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7001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06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388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9242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124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857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619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38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66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7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- 2018-12-12 18:01:52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Chuck και το ‘σκασες…
Πες μας κι εσύ τη δική σου ιστορία που άξιζε τόσο για να το σκάσεις μέσα στη μαύρη νύχτα και μετά tag @converse.greece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42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- 2018-12-10 18:01:15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Αν είχαν στόμα τα photobooth, ποιος ξέρει τι θα λέγανε… εσύ έχεις ζήσει κάτι τρελό; Πες μας την ιστορία σου και μετά tag @converse.greece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6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- 2018-12-07 18:00:30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Καμία σχέση με gossip…απλώς έτυχε!
Ανέβασε τη δική σου ιστορία που σε φρίκαρε και κάνε tag @converse.greece 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7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- 2018-12-05 18:01:05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Celebrate with us! The new Miley Cyrus collection is available now…
#ConverseXMiley @mileycyrus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64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B5878-C0DE-43D7-A116-CFFF2B661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9572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4429C-E03D-4545-826B-DB35DDA1C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converse.greece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8FC87-9347-41DC-8976-79E72D995C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428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5778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029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0467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037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6454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48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188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4647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3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- 2018-12-03 18:00:35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your place among the stars… Miley Cyrus collection rocks!
#ConverseXMiley @mileycyrus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59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- 2018-11-30 20:24:00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Miley Cyrus Collection is here... Get glittery Now!
 #ConverseXMiley @mileycyrus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16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- 2018-11-23 18:20:10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Μια φορά και έναν καιρό, ήταν το VHS! 
Πες μας κι εσύ τη δική σου ιστορία που άξιζε να υπάρχει σε βιντεοκασέτα και μετά tag @converse.greece 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22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- 2018-11-22 18:09:14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Το θέμα δεν είναι τι κάνεις, αλλά πώς το κάνεις!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Kelly Oubre Jr.,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πλέον είσαι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 of our family!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Καλώς ήρθες στην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Converse! @kellyoubrejr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80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- 2018-11-21 18:09:09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Όταν πας βόλτα και δεν σε πάνε! 
Την έχεις πάθει κι εσύ; Κάνε share τη δική σου fail ιστορία &amp; μετά tag @converse.greece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85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CB346-9E2A-48E3-AA30-EFD4AFF14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15421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7110F-D5E6-4E37-B51C-86119A657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converse.greece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7F25B-5353-4C03-8C97-1DBDBDB4C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6753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25211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5663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240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395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7506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810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538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077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586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1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- 2018-11-19 18:02:14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Stalker από ανάγκη! Κάποια αμηχανία; Πες μας τη δική σου awkward ιστορία που δεν ήθελες να τη ζήσεις αλλά θέλεις να τη μοιραστείς και κάνε tag @converse.greece
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388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- 2018-11-16 13:27:37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Άιντα και ό,τι γίνει! Είσαι τύπος ριψοκίνδυνος; Ανέβασε τη δική σου ιστορία που τη γλίτωσες στο  chuck και κάνε tag @converse.greece #ChuckStories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59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- 2018-11-16 13:06:54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Η νέα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iconic All-Neutral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συλλογή του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feliciathegoat GOLF le FLEUR*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μόλις έσκασε! Ψάξ’ τη…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ConverseXGolfLeFleur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1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- 2018-11-12 18:01:56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Την γλύτωσε στο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Chuck! #ChuckStories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572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- 2018-11-08 18:00:40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Όπου σου 'ρθει η έμπνευση.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the stories are true. #ChuckStories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61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8B83A-EEA4-4023-81DE-2C41C3B3C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683458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66EDC-0C04-4493-95A0-C57F83512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converse.greece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A864D-E7BA-406D-85AB-D2510EF56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491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09782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768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703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567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2806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43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532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2911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1385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9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- 2018-11-05 19:36:23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l-G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Συμμάζεψα λίγο το δωμάτιο μου!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the stories are true. #ChuckStories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21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converse.greece - 2018-11-02 18:26:54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FB status : In a relationship. All the stories are true. #ChuckStories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51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C56E7-C706-4F17-8588-42EFB25F0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6716301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544</Words>
  <Application>Microsoft Office PowerPoint</Application>
  <PresentationFormat>On-screen Show (4:3)</PresentationFormat>
  <Paragraphs>291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Instagram Posts Table | converse.greece - 1 of 6</vt:lpstr>
      <vt:lpstr>Instagram Posts Table | converse.greece - 2 of 6</vt:lpstr>
      <vt:lpstr>Instagram Posts Table | converse.greece - 3 of 6</vt:lpstr>
      <vt:lpstr>Instagram Posts Table | converse.greece - 4 of 6</vt:lpstr>
      <vt:lpstr>Instagram Posts Table | converse.greece - 5 of 6</vt:lpstr>
      <vt:lpstr>Instagram Posts Table | converse.greece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converse.greece - 1 of 6</dc:title>
  <dc:creator>Frederik Peiniger</dc:creator>
  <cp:lastModifiedBy>Frederik Peiniger</cp:lastModifiedBy>
  <cp:revision>1</cp:revision>
  <dcterms:created xsi:type="dcterms:W3CDTF">2019-01-10T12:36:32Z</dcterms:created>
  <dcterms:modified xsi:type="dcterms:W3CDTF">2019-01-10T12:39:27Z</dcterms:modified>
</cp:coreProperties>
</file>