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3D4C-9D57-40EB-B711-B51201EF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Halkidiki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C65FF-7512-4F92-BD87-7D098CF60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61075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2920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5468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2875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109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0294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2335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4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#visithalkidi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1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69.842105263158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7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6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#exploring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3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#SpiritofHalkidiki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#visithalkidiki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7.0392156862745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83.235294117647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68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#Holomontas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6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0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70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76E52-F04A-415E-827B-7F0207BD6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88651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1ED49-7310-4455-AA77-B45815E8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Halkidiki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AFC284-E5AC-40F7-8C59-CE99991EC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863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9403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7379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0904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9733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0480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472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2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5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4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#Sithonia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90.565217391304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9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#Vourvourou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5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#Kalamonisia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4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#VitaminSea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3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99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#harmony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6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126.06382978723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5.2127659574468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12.808510638298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144.08510638298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71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#VisitHalkidiki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4.8139534883721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12.348837209302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142.79069767442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571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B1689-F2AB-4F0A-8068-BD102CA13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49439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DDFB-4984-4ADF-8C75-F9737831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Halkidiki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CF365-A4EE-4FD0-A512-7B49DD874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37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9216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24726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77152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4455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7572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2698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15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#Varvara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#waterfalls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0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82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#olivetrees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497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FFCC1-F661-4284-B162-6C513B78F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49106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255</Words>
  <Application>Microsoft Office PowerPoint</Application>
  <PresentationFormat>On-screen Show (4:3)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| Halkidiki - 1 of 3</vt:lpstr>
      <vt:lpstr>Facebook Hashtag Detection | Halkidiki - 2 of 3</vt:lpstr>
      <vt:lpstr>Facebook Hashtag Detection | Halkidiki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Halkidiki - 1 of 3</dc:title>
  <dc:creator>Frederik Peiniger</dc:creator>
  <cp:lastModifiedBy>Frederik Peiniger</cp:lastModifiedBy>
  <cp:revision>1</cp:revision>
  <dcterms:created xsi:type="dcterms:W3CDTF">2019-01-07T15:19:55Z</dcterms:created>
  <dcterms:modified xsi:type="dcterms:W3CDTF">2019-01-07T15:21:05Z</dcterms:modified>
</cp:coreProperties>
</file>