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1CB6-362E-4852-8C58-1E9B6550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shinsegaedutyfree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E3510-F79A-428E-AB7D-568A4AA427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85556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281173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936738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317123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725716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9252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5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신세계면세점강남점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신세계면세점강남점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2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#NEW_ME_NEW_NOW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40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1489.6451612903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1516.7741935484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02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어려움에굴복하지마라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52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2014.4761904762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5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강남점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일그램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3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미션수행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98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4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40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CDB15-06A9-4299-B1B2-FE9E5FC1D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963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A63BB-A3C7-4A07-8E75-40FB02443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shinsegaedutyfree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8A9BC7-BA87-4733-8839-C0549DBBD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281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092626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980986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097616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969273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74032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7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5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#shinsegaedutyfreegangnam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신세계면세점인천공항점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6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#SHINSEGAEDUTYFREEICN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15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#ToniqueConfort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3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#HydraZen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0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광채탄력크림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클라란스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0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#FREEKIT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77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ECC43-CEBE-4F44-AA8D-347977A85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27455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109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Hashtag Detection | shinsegaedutyfree - 1 of 2</vt:lpstr>
      <vt:lpstr>Instagram Hashtag Detection | shinsegaedutyfree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shinsegaedutyfree - 1 of 2</dc:title>
  <dc:creator>Frederik Peiniger</dc:creator>
  <cp:lastModifiedBy>Frederik Peiniger</cp:lastModifiedBy>
  <cp:revision>1</cp:revision>
  <dcterms:created xsi:type="dcterms:W3CDTF">2019-02-19T02:11:58Z</dcterms:created>
  <dcterms:modified xsi:type="dcterms:W3CDTF">2019-02-19T02:12:32Z</dcterms:modified>
</cp:coreProperties>
</file>