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965A7-4BEA-4D5F-A0A7-6E6FD846C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shinsegaedutyfree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0B9689-B2D1-4391-A3D5-97644B1AFD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5797181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7318113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68891564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7120735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9732974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24690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798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신세계면세점강남점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537.83333333333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831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#IGO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신세계면세점강남점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178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#NEW_ME_NEW_NOW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080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신세계면세점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1489.6451612903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27.129032258065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1516.7741935484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838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어려움에굴복하지마라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809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#SHINSEGAEDUTYFREE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1994.3333333333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2014.4761904762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449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강남점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일그램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645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미션수행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05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#STUDIOS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041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#IGO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신남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570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1147DD-E214-4427-9E67-D447008AFE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469390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35055-F133-485B-A1E1-ED7763C33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shinsegaedutyfree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D7D55C-5CCD-46E9-B399-B603B67BA6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3035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94337748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75045826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660304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46386451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52982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802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#shinsegaedutyree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388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#shinsegaedutyfreegangnam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044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신세계면세점인천공항점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685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#SHINSEGAEDUTYFREEICN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141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#ToniqueConfort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320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#HydraZen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069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광채탄력크림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57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클라란스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994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#FREEKIT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9749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A0BDF9-1AF7-4326-A6F1-2FE25FE549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88548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182</Words>
  <Application>Microsoft Office PowerPoint</Application>
  <PresentationFormat>On-screen Show (4:3)</PresentationFormat>
  <Paragraphs>109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Instagram Hashtag Detection | shinsegaedutyfree - 1 of 2</vt:lpstr>
      <vt:lpstr>Instagram Hashtag Detection | shinsegaedutyfree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| shinsegaedutyfree - 1 of 2</dc:title>
  <dc:creator>Frederik Peiniger</dc:creator>
  <cp:lastModifiedBy>Frederik Peiniger</cp:lastModifiedBy>
  <cp:revision>1</cp:revision>
  <dcterms:created xsi:type="dcterms:W3CDTF">2019-02-19T01:52:06Z</dcterms:created>
  <dcterms:modified xsi:type="dcterms:W3CDTF">2019-02-19T01:52:40Z</dcterms:modified>
</cp:coreProperties>
</file>