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Lotte Duty Free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2C-47E5-8B2E-97A206AE65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신라면세점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68.581999999999994</c:v>
                </c:pt>
                <c:pt idx="1">
                  <c:v>99.649100000000004</c:v>
                </c:pt>
                <c:pt idx="2">
                  <c:v>24.0441</c:v>
                </c:pt>
                <c:pt idx="3">
                  <c:v>0</c:v>
                </c:pt>
                <c:pt idx="4">
                  <c:v>33.609400000000001</c:v>
                </c:pt>
                <c:pt idx="5">
                  <c:v>74.615200000000002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2C-47E5-8B2E-97A206AE65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신세계면세점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93.271900000000002</c:v>
                </c:pt>
                <c:pt idx="1">
                  <c:v>96.491200000000006</c:v>
                </c:pt>
                <c:pt idx="2">
                  <c:v>40.020200000000003</c:v>
                </c:pt>
                <c:pt idx="3">
                  <c:v>0</c:v>
                </c:pt>
                <c:pt idx="4">
                  <c:v>43.636600000000001</c:v>
                </c:pt>
                <c:pt idx="5">
                  <c:v>88.892399999999995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2C-47E5-8B2E-97A206AE6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4222592"/>
        <c:axId val="282158800"/>
      </c:radarChart>
      <c:catAx>
        <c:axId val="34422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8800"/>
        <c:crosses val="autoZero"/>
        <c:auto val="1"/>
        <c:lblAlgn val="ctr"/>
        <c:lblOffset val="100"/>
        <c:noMultiLvlLbl val="0"/>
      </c:catAx>
      <c:valAx>
        <c:axId val="28215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2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F3E91-A5AE-4F92-8E32-E2775C086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DFS_Facebook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126D1-3CFC-4859-8759-63DCFE76AE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1068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21128-8071-46D7-A1D0-2F5321B99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ED214-53A5-4901-98AD-38E13355B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79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DFS_Facebook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DFS_Facebook</dc:title>
  <dc:creator>Frederik Peiniger</dc:creator>
  <cp:lastModifiedBy>Frederik Peiniger</cp:lastModifiedBy>
  <cp:revision>1</cp:revision>
  <dcterms:created xsi:type="dcterms:W3CDTF">2019-02-02T02:10:06Z</dcterms:created>
  <dcterms:modified xsi:type="dcterms:W3CDTF">2019-02-02T02:10:10Z</dcterms:modified>
</cp:coreProperties>
</file>