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1E7F0-317F-4B82-813C-16A1BB977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7D25C1-A2E7-435A-9668-7853EB65FD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8188308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84297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19022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6219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9893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379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6945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9707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5850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9962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3164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0260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1749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769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8473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2042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9600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8634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4132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83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- 2018-11-29 14:41:30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[2018 LA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오토쇼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중형 픽업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New Jeep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글래디에이터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SUV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넘어 중형 픽업으로 새롭게 소개되는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New Jeep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글래디에이터가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오토쇼에서 월드프리미어로 세상에 나왔습니다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전통적인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헤리티지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연료효율성을 갖춘 첨단 파워트레인과 동급 최고의 견인력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독보적인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4X4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시스템 등의 조합으로 탄생한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New Jeep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글래디에이터의 모습을 사진으로 미리 만나보십시오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#Jeep #AllNewJeepGladiator #Jeepkorea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301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0CECF-9D51-4FEE-8083-6CD6440EB3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688254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9C9AE-8CD2-4672-8F65-76F73130B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2F2479-B0DD-4AA1-85A9-3C88CCAC72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5071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583222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38965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8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303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234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122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1763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9610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6317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1677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77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7288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0878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4181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1010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8033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305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177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09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- 2018-11-28 13:56:36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#MyJeepStory 
Jeep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만이 줄 수 있는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4x4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 대한 강한 신뢰와 
여유로운 실내 공간에 반하여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Grand Cherokee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선택하게 된 김세준 오너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Jeep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 플래그십 모델의 오프로드 성능과 세단과 같은 편안함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고급스러움이 합쳐진 것 같아서 저는 물론이고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가족도 좋아합니다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-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아직은 아들이 어려서 함께 떠날 순 없지만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조만간 캠핑 장비를 챙기고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Grand Cherokee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와 함께 오지로 모험을 떠나려 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오늘은 훗날의 캠핑을 위한 예행 연습정도가 되지 않을까요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
-
#Jeep #GrandCherokee #Jeepkorea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https://scontent.xx.fbcdn.net/v/t15.5256-10/s720x720/45744369_267104614157484_7911596463816179712_n.jpg?_nc_cat=100&amp;_nc_ht=scontent.xx&amp;oh=f3d0d3fcf1c46a9e8377cfeb0c5ff698&amp;oe=5CAB4337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22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6321A-5C93-4180-BDA5-E5DB648D1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059750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DBC94-11F6-4DF3-B3D5-82ECB47DB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EC5E0E-56D1-48F0-8718-893321A022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6536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713492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29062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201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1615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6033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7051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5235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5395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8292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616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203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3904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6158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05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769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9879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994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245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0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- 2018-11-27 17:00:01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#FreedomofJeep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프로 차박캠핑 커플이 함께 떠난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오지캠핑
때로는 강을 배경 삼고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가끔은 절벽 아래서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드높은 정상 위에서 다채로운 캠핑을 즐겼던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@ryu.z_, @iiiiiiiiimda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커플의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Life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소개합니다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“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차박 후유증은 거대하다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아직도 온몸이 쑤시고 으슬으슬 춥다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핫팩을 붙이고 내복부터 패딩까지 다 껴입어도 추워서 보일러 틀어진 따땃한 방이 생각나고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왜 이렇게 고생하나 싶다가도 집에 도착하면 별이 쏟아질 것 같았던 하늘이 또 생각난다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.”
#Jeep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차박캠핑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#Wrangler #Jeepkorea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257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29022-289E-49EB-A8E9-DA505D4A6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3539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C8ABB-61F3-4DFC-BA41-BA0ACEA89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1F7AE6-90D7-4FE9-8C66-10A83AB9EE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490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140587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91051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2784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515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5202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194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34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6818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7652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2804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4749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344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3283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452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3322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9376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6039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882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94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- 2018-11-27 13:08:23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[Grand Cherokee]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리미티드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 &amp;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오버랜드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모델 출시
프리미엄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SUV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로써 현재까지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세대에 이르는 진화를 거듭한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Grand Cherokee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 새로운 모습으로 찾아옵니다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SUV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전문 브랜드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년의 헤리티지와 품격을 담고 있는 플래그십 모델 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Grand Cherokee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지금 만나보십시오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자세한 문의는 가까운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전용 전시장에서 확인하실 수 있습니다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394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A3E3E-F02F-4919-B6D7-65261862F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246215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2CCDC-3714-4C10-9BBE-09D89700E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BCA111-0ADA-467C-99A3-D312E4D794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6590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028029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60198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797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4905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512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5596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600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2257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3776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678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0197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2789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8337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5517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8826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4994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5484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9206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373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- 2018-11-23 10:03:10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#JeepWSL ❄️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🌊🏄‍♀️
서핑을 사랑하는 분들과 함께했던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WSL Event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여러분의 많은 참여에 감사 드립니다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'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이제 곧 찾아오는 겨울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여러분의 계절이 시작됩니다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.'
#Jeep #WSL #Surf #Jeepkorea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https://scontent.xx.fbcdn.net/v/t15.5256-10/s720x720/45852759_273601166633252_5473637992834793472_n.jpg?_nc_cat=105&amp;_nc_ht=scontent.xx&amp;oh=d6d005e2a7b7714b97ab0fc4f998098c&amp;oe=5C9F9C86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98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73037-6DD2-4BF3-AA1F-B5825542F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09263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48B59-B6E2-4179-BAEA-25EB8523F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E36C57-3CF2-4066-B6E8-780D7FF3A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517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233222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4527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0620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5212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4476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1093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1023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5921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226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2186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9068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3143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0795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1478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736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5552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1925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625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66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- 2018-11-22 13:22:08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🎊 울산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전용 전시장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Open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🎊
제주에 이어 울산광역시에도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전용 전시장이 새롭게 오픈합니다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
11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일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토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전용 전시장 오픈을 기념하여 사전 예약 및 방문 고객을 대상으로 시승 및 체험 행사도 함께 개최합니다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차량 전시 공간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딜리버리 존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고객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피팅 라운지를 모두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층에 배치하여 보다 편리하게 이용이 가능한 울산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전용 전시장에서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 다양한 모델을 자유롭게 만나보세요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보다 자세한 사항은 울산 전시장에 문의해주시기 바랍니다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[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위치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울산광역시 남구 번영로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
[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문의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 052) 257-3009
#Jeep #Jeepshowroom #Jeepkorea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876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C6812-001B-4CD9-A149-2C7D48EFE3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40693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4B202-6A6A-4291-9CF1-DDDD943AB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FC0696-1138-44EB-96E7-FEDDD4F809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4468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735532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88975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7194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70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5058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619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945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837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2183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872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8375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6136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8390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166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538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149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305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2866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906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- 2018-11-19 21:09:58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#MyJeepStory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김세준
로드바이크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오프로드 등 다양한 모험을 즐겨온 김세준 오너와 함께 도심 속에서 즐길 수 있는 캠핑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중랑숲 오토캠핑장을 들러보았다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
"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활동적인 것들을 좋아합니다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바이크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오프로드를 즐겼던 이유도 그중 하나죠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요즘은 아이가 크는 맛에 사는 것 같아요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아직은 너무 어려서 함께 다니지 못하지만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시간이 지나면 함께 그랜드체로키를 타고 오프로드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캠핑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자전거 등을 즐기고 싶어요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책상 위에서만 지내기엔 세상에 즐거운 일들이 너무 많다는 걸 알려주고 싶어요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."
#Jeep #Grandcherokee #Jeepkorea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363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8E815-10D4-4233-BEF2-45F75FF0E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780880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6A39F-A805-4AC9-99A4-A755FC040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4FD3EF-35FF-414D-AF49-8894146411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232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25751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0814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763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812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1304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7428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950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606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1225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4188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225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936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0132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4104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2828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1820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0462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9211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30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- 2018-11-15 14:23:20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제주 오프로드 체험장에서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팬 분들과 함께 🚜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#Jeep #AllNewWrangler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27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- 2018-11-14 15:46:04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[Jeep X Gopro]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미리보기
사진으로 먼저 만나보는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X GoPro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오프로드 캠핑기
곧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풀영상으로 찾아옵니다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BAAAM!!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😎🤘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#Jeep #Gopro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고프로 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고프로라이프 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#Jeep4x4 #Jeepkorea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418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A4BB7F-19FA-4A56-921D-F1963A66C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192315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DFADF-DB68-4611-9C49-47CFC4F2D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73C0FD-880A-4319-A801-D69F8ED9A7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648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209778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90775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4288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9908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1071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5860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017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7594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8571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4807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5364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08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60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6454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676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2392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6811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4199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22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Jeep Korea - 2018-11-14 14:39:25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[JEEP WSL]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당첨자 발표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https://scontent.xx.fbcdn.net/v/t1.0-9/s720x720/46151940_2331744320230327_8543903198400741376_o.jpg?_nc_cat=101&amp;_nc_ht=scontent.xx&amp;oh=fed177b46e3723eeb18111ec4e795587&amp;oe=5C7F1A65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331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2ADCC-5C33-4FD3-A4D5-15DBBFDFFD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58198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2977-DE0C-4E02-808F-2E6FD9FE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4474F5-F450-4202-A092-A4A3A03A57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789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4396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12145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200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9733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2885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9604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425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599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3101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3118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612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3254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9575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3759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2736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597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6712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1213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68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- 2018-11-14 10:08:43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수험생 여러분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 간 정말 고생 많으셨습니다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오늘 하루 잘 마무리 지으시고
내일 꼭 원하는 결과 얻으시길 바랍니다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🙏🙏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#Jeep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수능응원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#Jeepkorea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https://scontent.xx.fbcdn.net/v/t1.0-9/q86/p720x720/46165078_2331499293588163_6541977606969884672_o.jpg?_nc_cat=111&amp;_nc_ht=scontent.xx&amp;oh=2bbbe398c361d194d39f3c2ef07a581f&amp;oe=5C79FFFB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146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83F27-9A45-4B1E-9CDB-BB021E2946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24228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4D952-9E0B-4BAA-B48C-677BF32F9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88CEE0-1651-4FA4-BF07-00EB3D76EA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8767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75450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27578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2191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9042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429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2847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4697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541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4311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1100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563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6482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8600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631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9170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976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9103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2897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50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Jeep Korea - 2018-11-12 15:35:09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가을 타기 좋은 날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New Wrangler 🍁🍁
-
#Jeep #Jeepkorea #AllNewWrangler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037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B2397-2D97-4C70-848C-5FB598FB62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579267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0953-D44A-4174-84A6-767246204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24AF5F-2483-4D71-A681-D057F577D0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5002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872795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7161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4303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8138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5911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3430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1787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6567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614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768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4707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91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9458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7957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0785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7002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1655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3198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26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- 2018-11-09 10:06:06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#FreedomofJeep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과감하게 도전해본 생애 첫 오프로딩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비록 되돌아 나왔지만 그 짜릿함은
잊을 수 없는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@o.d_h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님의 이야기
혼자 즐기는 드라이브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가족과 떠난 캠핑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친구들과의 오프로드 여행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Jeep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와 함께 보낸 자유로운 모험의 여정을 공유해주세요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해시태그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(#FreedomofJeep)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와 함께 여러분의 스토리를 공유해 주시면 추첨을 통해 소정의 선물을 드립니다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#Jeep #Cherokee #Jeepkorea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306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CC8BB-0EB8-4394-A675-3815A45D4E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530012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61513-B5E3-4E6F-A26F-9825039A7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201D12-477F-477F-A739-82DEC9B293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5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46523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32518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3411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0817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112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3523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2483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210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438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811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567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940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9938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2574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3818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9715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3725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109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87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- 2018-11-08 15:58:42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🎊 제주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전용 전시장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Open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🎊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번째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전용 전시장이 환상의 섬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제주에 새롭게 오픈합니다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오픈을 기념하여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일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토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에는 사전 예약 및 방문 고객을 대상으로 시승 및 체험 행사를 개최합니다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보다 자세한 사항은 제주 전시장에 문의해주십시오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
[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위치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제주특별자치도 제주시 연북로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
[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문의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 064-745-4900
#Jeep #Jeepshowroom #Jeepkorea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638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DDDEE-F079-4ED4-A3B7-A3738D78F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221216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02B63-2738-48AD-B013-6C5FA238E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840C05-B826-451F-AA60-0BCD0743F2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0687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814758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5476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631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3154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8406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0545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430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6083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7633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5122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4784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9316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9860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6133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2633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3898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532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920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105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- 2018-11-07 14:23:45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#WSL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이벤트
서핑에 계절은 없습니다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선선한 가을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매서운 겨울도 🌀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와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WSL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에겐 또 하나의 모험이 시작되는 계절일 뿐입니다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당신의 서핑 스토리를 공유해주세요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이벤트에 참여해주신 분들께는
추첨을 통해 서퍼들을 위해 특별히 제작된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저지를 드립니다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서핑을 좋아하는 당신이라면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놓치지 말고 꼭 참여하세요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🏄‍♀️
▶ 참여 방법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본 게시물 댓글을 통해 서핑 인증 사진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영상 업로드
▶ 이벤트 상품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Jeep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저지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), Wrangler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레플리카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(3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), Wrangler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블록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(5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), Wrangler USB (5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
▶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이벤트 기간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11/07 (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수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 ~ 11/13 (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
▶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당첨자 발표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11/14 (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수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 
*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본 이벤트는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페이스북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인스타그램에서 함께 진행되는
이벤트이오니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참고하시길 바랍니다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#Jeep #JeepWSL #Jeepkorea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https://scontent.xx.fbcdn.net/v/t15.5256-10/s720x720/43892145_574902336313201_1796421258972233728_n.jpg?_nc_cat=105&amp;_nc_ht=scontent.xx&amp;oh=e8c42e728117eb8ae8042e22eff55254&amp;oe=5CABB887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865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5B952-B9EF-43C7-A520-89019214F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50865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77E91-F897-4E25-AD4F-FFF54E3D0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85FC7-0A49-4D81-830D-7D4DB90399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5155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79549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37686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7795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4864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8597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1632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4651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7704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4419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1597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3499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73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2397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5434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0938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7290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6171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563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4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- 2018-11-06 13:18:00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MEO RIP CURL PRO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에서
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Leader, @Gabriel Medina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 보여준 독보적인 퍼포먼스를 감상하세요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-
#JeepWSL #Jeep #Jeepkorea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https://scontent.xx.fbcdn.net/v/t15.5256-10/s720x720/43418924_327933951137150_7491927521332559872_n.jpg?_nc_cat=105&amp;_nc_ht=scontent.xx&amp;oh=88ff4f1a1230b67734fd7178115d2005&amp;oe=5CABE5A5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349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5AD24-681C-4C2B-8400-222BF3A52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30350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66999-B91A-438A-8284-598AC588F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6907EB-273C-438B-A575-78752F3F6C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7328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262740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47621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684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0844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990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5381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9162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965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702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551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605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9648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2493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678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3509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3334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2069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5792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22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- 2018-11-02 11:17:25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#FreedomofJeep
Jeep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와 함께한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년의 추억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
Jeep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라서 더 가능했던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@kyalla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님의
레니게이드 가을 이야기🍁
혼자 즐기는 드라이브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가족과 떠난 캠핑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친구들과의 오프로드 여행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Jeep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와 함께 보낸 자유로운 모험의 여정을 공유해주세요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해시태그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(#FreedomofJeep)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와 함께 여러분의 스토리를 공유해 주시면 추첨을 통해 소정의 선물을 드립니다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#Jeep #Jeepkorea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777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57ADE-A23E-4628-846E-F30FF3667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25379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2AA58-F0DA-42BB-B7EC-6FB86EA35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Jeep Korea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8BAC27-C8B6-43EE-83E1-423D702BE2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695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8664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69263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2740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6582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348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69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606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713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96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8029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07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2252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434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6139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2269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0368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7125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8326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51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Jeep Korea - 2018-11-01 14:10:44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11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월의 시작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도시의 모험가들을 위한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New Compass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를 특별한 혜택으로 만나볼 수 있는 기회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지금 가까운 전시장에서 직접 체험해보세요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#AllNewCompass #forUrbanAdventurers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857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E3221-9C7C-479E-9B2D-660C356D66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3085133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1379</Words>
  <Application>Microsoft Office PowerPoint</Application>
  <PresentationFormat>On-screen Show (4:3)</PresentationFormat>
  <Paragraphs>664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Facebook Own Posts Table | Jeep Korea - 1 of 17</vt:lpstr>
      <vt:lpstr>Facebook Own Posts Table | Jeep Korea - 2 of 17</vt:lpstr>
      <vt:lpstr>Facebook Own Posts Table | Jeep Korea - 3 of 17</vt:lpstr>
      <vt:lpstr>Facebook Own Posts Table | Jeep Korea - 4 of 17</vt:lpstr>
      <vt:lpstr>Facebook Own Posts Table | Jeep Korea - 5 of 17</vt:lpstr>
      <vt:lpstr>Facebook Own Posts Table | Jeep Korea - 6 of 17</vt:lpstr>
      <vt:lpstr>Facebook Own Posts Table | Jeep Korea - 7 of 17</vt:lpstr>
      <vt:lpstr>Facebook Own Posts Table | Jeep Korea - 8 of 17</vt:lpstr>
      <vt:lpstr>Facebook Own Posts Table | Jeep Korea - 9 of 17</vt:lpstr>
      <vt:lpstr>Facebook Own Posts Table | Jeep Korea - 10 of 17</vt:lpstr>
      <vt:lpstr>Facebook Own Posts Table | Jeep Korea - 11 of 17</vt:lpstr>
      <vt:lpstr>Facebook Own Posts Table | Jeep Korea - 12 of 17</vt:lpstr>
      <vt:lpstr>Facebook Own Posts Table | Jeep Korea - 13 of 17</vt:lpstr>
      <vt:lpstr>Facebook Own Posts Table | Jeep Korea - 14 of 17</vt:lpstr>
      <vt:lpstr>Facebook Own Posts Table | Jeep Korea - 15 of 17</vt:lpstr>
      <vt:lpstr>Facebook Own Posts Table | Jeep Korea - 16 of 17</vt:lpstr>
      <vt:lpstr>Facebook Own Posts Table | Jeep Korea - 17 of 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Jeep Korea - 1 of 17</dc:title>
  <dc:creator>Administrator</dc:creator>
  <cp:lastModifiedBy>Administrator</cp:lastModifiedBy>
  <cp:revision>1</cp:revision>
  <dcterms:created xsi:type="dcterms:W3CDTF">2018-12-06T01:10:07Z</dcterms:created>
  <dcterms:modified xsi:type="dcterms:W3CDTF">2018-12-06T01:16:56Z</dcterms:modified>
</cp:coreProperties>
</file>