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맑은 고딕" panose="020B0503020000020004" pitchFamily="34" charset="-127"/>
      <p:regular r:id="rId5"/>
      <p:bold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5011F-2C00-48C5-9FE0-878D0CA29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Audi Korea - </a:t>
            </a:r>
            <a:r>
              <a:rPr lang="ko-KR" altLang="en-US"/>
              <a:t>아우디코리아 </a:t>
            </a:r>
            <a:r>
              <a:rPr lang="en-US" altLang="ko-KR"/>
              <a:t>- 1 </a:t>
            </a:r>
            <a:r>
              <a:rPr lang="en-US"/>
              <a:t>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5E9659-EAA7-45E0-9664-76CA4B9180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3789036"/>
              </p:ext>
            </p:extLst>
          </p:nvPr>
        </p:nvGraphicFramePr>
        <p:xfrm>
          <a:off x="457200" y="1731963"/>
          <a:ext cx="8229599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1584302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72678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623948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69187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9537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3294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9762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3406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8625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9443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6681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01443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119407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9033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0442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64304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71334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811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Audi Korea - </a:t>
                      </a: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아우디코리아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- 2018-10-18 11:43:12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전기차의 미래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아우디로부터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아우디의 첫 번째 순수 전기차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e-tron.
Electric has gone Audi.
⠀⠀⠀⠀⠀⠀⠀⠀⠀⠀⠀⠀⠀⠀⠀⠀⠀
#etron #ElectricHasGoneAudi #ReadyForElectric
#Audi #AudiKorea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아우디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아우디코리아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이트론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840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EDBD2-55DF-4D31-9C3E-634EAF2532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10/01/2018 - 10/22/2018</a:t>
            </a:r>
          </a:p>
        </p:txBody>
      </p:sp>
    </p:spTree>
    <p:extLst>
      <p:ext uri="{BB962C8B-B14F-4D97-AF65-F5344CB8AC3E}">
        <p14:creationId xmlns:p14="http://schemas.microsoft.com/office/powerpoint/2010/main" val="210886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5F95B-8522-47B5-A83A-BB48A2700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Audi Korea - </a:t>
            </a:r>
            <a:r>
              <a:rPr lang="ko-KR" altLang="en-US"/>
              <a:t>아우디코리아 </a:t>
            </a:r>
            <a:r>
              <a:rPr lang="en-US" altLang="ko-KR"/>
              <a:t>- 2 </a:t>
            </a:r>
            <a:r>
              <a:rPr lang="en-US"/>
              <a:t>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6D7567-0148-4EF0-ABC6-E74F22EB93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1750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6335027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06704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95581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15758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3016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0968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6535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6291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9385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1995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0281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46612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444753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1379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9104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20760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44364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14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Korea - </a:t>
                      </a: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아우디코리아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- 2018-10-12 18:01:08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[Audi A4 Urban Culture Space Highlight]
Audi A4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가 추구하는 ‘또 다른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Progress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의 시작’을 다양한 브랜드와의 콜라보레이션을 통해 재해석한 프로젝트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지금 하이라이트 영상을 통해 확인하세요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
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아우디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A4 #AudiA4 #UrbanCultureSpace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아우디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#Audi 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아우디코리아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어반소스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최시원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승리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#siwonchoi #seungri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718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A77E2-E387-4A4D-8B91-66CF7BE12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10/01/2018 - 10/22/2018</a:t>
            </a:r>
          </a:p>
        </p:txBody>
      </p:sp>
    </p:spTree>
    <p:extLst>
      <p:ext uri="{BB962C8B-B14F-4D97-AF65-F5344CB8AC3E}">
        <p14:creationId xmlns:p14="http://schemas.microsoft.com/office/powerpoint/2010/main" val="2767261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DF096-4B30-4EF9-AE6F-B1E0276CC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Audi Korea - </a:t>
            </a:r>
            <a:r>
              <a:rPr lang="ko-KR" altLang="en-US"/>
              <a:t>아우디코리아 </a:t>
            </a:r>
            <a:r>
              <a:rPr lang="en-US" altLang="ko-KR"/>
              <a:t>- 3 </a:t>
            </a:r>
            <a:r>
              <a:rPr lang="en-US"/>
              <a:t>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6762FB-33EC-4518-AA38-0C728B3A52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4178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8380667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730019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881847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54645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7080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5121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9662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5139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7392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2585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9106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61329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666913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1020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3936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57008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45032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193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Korea - </a:t>
                      </a: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아우디코리아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- 2018-10-02 19:12:56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[Play Audi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앱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월 이벤트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]
Play Audi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앱에서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포인트를 쌓으면 
아우디 쌤소나이트 캐리어 등 다양한 선물을 증정합니다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앱 다운로드
▶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Android: https://goo.gl/isA9cY 
▶ iOS: https://goo.gl/yBW2hu
Play Audi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앱 자세히 보기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https://goo.gl/HijzYe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124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267A8-E4C6-4312-90A6-996F6A819F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10/01/2018 - 10/22/2018</a:t>
            </a:r>
          </a:p>
        </p:txBody>
      </p:sp>
    </p:spTree>
    <p:extLst>
      <p:ext uri="{BB962C8B-B14F-4D97-AF65-F5344CB8AC3E}">
        <p14:creationId xmlns:p14="http://schemas.microsoft.com/office/powerpoint/2010/main" val="13840411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195</Words>
  <Application>Microsoft Office PowerPoint</Application>
  <PresentationFormat>On-screen Show (4:3)</PresentationFormat>
  <Paragraphs>107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맑은 고딕</vt:lpstr>
      <vt:lpstr>quintly_template</vt:lpstr>
      <vt:lpstr>Facebook Own Posts Table  | Audi Korea - 아우디코리아 - 1 of 3</vt:lpstr>
      <vt:lpstr>Facebook Own Posts Table  | Audi Korea - 아우디코리아 - 2 of 3</vt:lpstr>
      <vt:lpstr>Facebook Own Posts Table  | Audi Korea - 아우디코리아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 | Audi Korea - 아우디코리아 - 1 of 3</dc:title>
  <dc:creator>Administrator</dc:creator>
  <cp:lastModifiedBy>Administrator</cp:lastModifiedBy>
  <cp:revision>1</cp:revision>
  <dcterms:created xsi:type="dcterms:W3CDTF">2018-10-22T12:53:15Z</dcterms:created>
  <dcterms:modified xsi:type="dcterms:W3CDTF">2018-10-22T12:53:43Z</dcterms:modified>
</cp:coreProperties>
</file>