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맑은 고딕" panose="020B0503020000020004" pitchFamily="34" charset="-127"/>
      <p:regular r:id="rId5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01D05-A1EB-498F-B9A7-7D25DA3E3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benz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1C3615-6285-4121-8AE5-BF3EC69B46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7934035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929651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634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9275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6547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5097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500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456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3006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452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772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mercedesbenzkr 180405 - 2018-05-27 14:58:49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⠀⠀⠀⠀⠀⠀⠀⠀⠀
Thank you for running with us! 🏃🏻🏃🏻‍♀️
Run For Children. #GIVENRACE
⠀⠀⠀⠀⠀⠀⠀⠀⠀
Swipe to see➡➡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37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mercedesbenzkr 180405 - 2018-05-27 08:57:33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⠀⠀⠀⠀⠀⠀⠀⠀⠀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함께 만들어가는 아름다운 달리기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#GIVENRACE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71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mercedesbenzkr 180405 - 2018-05-27 07:16:02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⠀⠀⠀⠀⠀⠀⠀⠀⠀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아름다운 달리기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준비되셨나요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#GIVENRACE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76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mercedesbenzkr 180405 - 2018-05-23 14:09:50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꽃바람을 타고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GLC350e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79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mercedesbenzkr 180405 - 2018-05-17 11:56:43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⠀⠀⠀⠀⠀⠀⠀⠀⠀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가속력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기회를 놓치지 않는 힘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dramatic acceleration.
GLC 350 e 4MATIC.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809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4E0C3-E7BA-4A26-9A8C-7049B30A2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7445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2D767-C9D0-4610-A924-6A01F777F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benz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921FD-867E-4473-A89D-FB90326994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982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10881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947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679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738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773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549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456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227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700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8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mercedesbenzkr 180405 - 2018-05-16 18:21:11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⠀⠀⠀⠀⠀⠀⠀⠀⠀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미래를 이끌어갈 넥스트 제너레이션이라는 공통점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
The New GLC 350 e 4MATIC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과 이승기와의 특별한 만남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7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mercedesbenzkr 180405 - 2018-05-11 15:22:39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⠀⠀⠀⠀⠀⠀⠀⠀⠀
AMG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스피드웨이에서만 맛볼 수 있는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#AMG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시그니처버거🍔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26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mercedesbenzkr 180405 - 2018-05-08 17:35:47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One &amp; Only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세계 단 하나뿐인 트랙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AMG Speedway.
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드라이빙 퍼포먼스가 이제부터 시작됩니다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0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mercedesbenzkr 180405 - 2018-05-07 18:55:48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세계 단 하나뿐인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AMG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트랙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Coming Soon 2018.05.08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7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mercedesbenzkr 180405 - 2018-05-04 14:42:38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전기 모터와 가솔린 엔진이 결합된 퍼포먼스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#EQPOWER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309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6C453-D186-4433-9F05-687B300FB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47304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F3FD6-019C-4A38-B870-85E2FCAC2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benz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D8012-2296-400A-8237-2E0A78A9D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570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98992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3008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959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6658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29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631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6685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768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54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mercedesbenzkr 180405 - 2018-05-02 18:15:01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Plug-in Hybrid SUV.
The New GLC 350 e 4MATIC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626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610AC-B4BF-42DD-BC11-5E53AEC67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994234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231</Words>
  <Application>Microsoft Office PowerPoint</Application>
  <PresentationFormat>On-screen Show (4:3)</PresentationFormat>
  <Paragraphs>132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맑은 고딕</vt:lpstr>
      <vt:lpstr>Calibri</vt:lpstr>
      <vt:lpstr>Arial</vt:lpstr>
      <vt:lpstr>quintly_template</vt:lpstr>
      <vt:lpstr>Instagram Posts Table | benz - 1 of 3</vt:lpstr>
      <vt:lpstr>Instagram Posts Table | benz - 2 of 3</vt:lpstr>
      <vt:lpstr>Instagram Posts Table | benz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benz - 1 of 3</dc:title>
  <dc:creator>Administrator</dc:creator>
  <cp:lastModifiedBy>Administrator</cp:lastModifiedBy>
  <cp:revision>1</cp:revision>
  <dcterms:created xsi:type="dcterms:W3CDTF">2018-06-04T04:34:08Z</dcterms:created>
  <dcterms:modified xsi:type="dcterms:W3CDTF">2018-06-04T04:34:58Z</dcterms:modified>
</cp:coreProperties>
</file>