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3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0E3-44A1-8922-A02937522D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0081544"/>
        <c:axId val="390081872"/>
      </c:radarChart>
      <c:catAx>
        <c:axId val="390081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081872"/>
        <c:crosses val="autoZero"/>
        <c:auto val="1"/>
        <c:lblAlgn val="ctr"/>
        <c:lblOffset val="100"/>
        <c:noMultiLvlLbl val="0"/>
      </c:catAx>
      <c:valAx>
        <c:axId val="390081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081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1/11/2021</c:v>
                </c:pt>
                <c:pt idx="1">
                  <c:v>2/11/2021</c:v>
                </c:pt>
                <c:pt idx="2">
                  <c:v>3/11/2021</c:v>
                </c:pt>
                <c:pt idx="3">
                  <c:v>4/11/2021</c:v>
                </c:pt>
                <c:pt idx="4">
                  <c:v>5/11/2021</c:v>
                </c:pt>
                <c:pt idx="5">
                  <c:v>6/11/2021</c:v>
                </c:pt>
                <c:pt idx="6">
                  <c:v>7/11/2021</c:v>
                </c:pt>
                <c:pt idx="7">
                  <c:v>8/11/2021</c:v>
                </c:pt>
                <c:pt idx="8">
                  <c:v>9/11/2021</c:v>
                </c:pt>
                <c:pt idx="9">
                  <c:v>10/11/2021</c:v>
                </c:pt>
                <c:pt idx="10">
                  <c:v>11/11/2021</c:v>
                </c:pt>
                <c:pt idx="11">
                  <c:v>12/11/2021</c:v>
                </c:pt>
                <c:pt idx="12">
                  <c:v>13/11/2021</c:v>
                </c:pt>
                <c:pt idx="13">
                  <c:v>14/11/2021</c:v>
                </c:pt>
                <c:pt idx="14">
                  <c:v>15/11/2021</c:v>
                </c:pt>
                <c:pt idx="15">
                  <c:v>16/11/2021</c:v>
                </c:pt>
                <c:pt idx="16">
                  <c:v>17/11/2021</c:v>
                </c:pt>
                <c:pt idx="17">
                  <c:v>18/11/2021</c:v>
                </c:pt>
                <c:pt idx="18">
                  <c:v>19/11/2021</c:v>
                </c:pt>
                <c:pt idx="19">
                  <c:v>20/11/2021</c:v>
                </c:pt>
                <c:pt idx="20">
                  <c:v>21/11/2021</c:v>
                </c:pt>
                <c:pt idx="21">
                  <c:v>22/11/2021</c:v>
                </c:pt>
                <c:pt idx="22">
                  <c:v>23/11/2021</c:v>
                </c:pt>
                <c:pt idx="23">
                  <c:v>24/11/2021</c:v>
                </c:pt>
                <c:pt idx="24">
                  <c:v>25/11/2021</c:v>
                </c:pt>
                <c:pt idx="25">
                  <c:v>26/11/2021</c:v>
                </c:pt>
                <c:pt idx="26">
                  <c:v>27/11/2021</c:v>
                </c:pt>
                <c:pt idx="27">
                  <c:v>28/11/2021</c:v>
                </c:pt>
                <c:pt idx="28">
                  <c:v>29/11/2021</c:v>
                </c:pt>
                <c:pt idx="29">
                  <c:v>30/11/2021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5615</c:v>
                </c:pt>
                <c:pt idx="1">
                  <c:v>5617</c:v>
                </c:pt>
                <c:pt idx="2">
                  <c:v>5616</c:v>
                </c:pt>
                <c:pt idx="3">
                  <c:v>5615</c:v>
                </c:pt>
                <c:pt idx="4">
                  <c:v>5615</c:v>
                </c:pt>
                <c:pt idx="5">
                  <c:v>5614</c:v>
                </c:pt>
                <c:pt idx="6">
                  <c:v>5614</c:v>
                </c:pt>
                <c:pt idx="7">
                  <c:v>5616</c:v>
                </c:pt>
                <c:pt idx="8">
                  <c:v>5616</c:v>
                </c:pt>
                <c:pt idx="9">
                  <c:v>5617</c:v>
                </c:pt>
                <c:pt idx="10">
                  <c:v>5617</c:v>
                </c:pt>
                <c:pt idx="11">
                  <c:v>5617</c:v>
                </c:pt>
                <c:pt idx="12">
                  <c:v>5617</c:v>
                </c:pt>
                <c:pt idx="13">
                  <c:v>5617</c:v>
                </c:pt>
                <c:pt idx="14">
                  <c:v>5618</c:v>
                </c:pt>
                <c:pt idx="15">
                  <c:v>5619</c:v>
                </c:pt>
                <c:pt idx="16">
                  <c:v>5618</c:v>
                </c:pt>
                <c:pt idx="17">
                  <c:v>5618</c:v>
                </c:pt>
                <c:pt idx="18">
                  <c:v>5618</c:v>
                </c:pt>
                <c:pt idx="19">
                  <c:v>5618</c:v>
                </c:pt>
                <c:pt idx="20">
                  <c:v>5618</c:v>
                </c:pt>
                <c:pt idx="21">
                  <c:v>5619</c:v>
                </c:pt>
                <c:pt idx="22">
                  <c:v>5622</c:v>
                </c:pt>
                <c:pt idx="23">
                  <c:v>5621</c:v>
                </c:pt>
                <c:pt idx="24">
                  <c:v>5622</c:v>
                </c:pt>
                <c:pt idx="25">
                  <c:v>5623</c:v>
                </c:pt>
                <c:pt idx="26">
                  <c:v>5623</c:v>
                </c:pt>
                <c:pt idx="27">
                  <c:v>5624</c:v>
                </c:pt>
                <c:pt idx="28">
                  <c:v>5623</c:v>
                </c:pt>
                <c:pt idx="29">
                  <c:v>5621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87-40EF-905A-F36837378C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8618064"/>
        <c:axId val="388619048"/>
      </c:lineChart>
      <c:catAx>
        <c:axId val="388618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619048"/>
        <c:crosses val="autoZero"/>
        <c:auto val="1"/>
        <c:lblAlgn val="ctr"/>
        <c:lblOffset val="100"/>
        <c:noMultiLvlLbl val="0"/>
      </c:catAx>
      <c:valAx>
        <c:axId val="388619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8618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1/11/2021</c:v>
                </c:pt>
                <c:pt idx="1">
                  <c:v>2/11/2021</c:v>
                </c:pt>
                <c:pt idx="2">
                  <c:v>3/11/2021</c:v>
                </c:pt>
                <c:pt idx="3">
                  <c:v>4/11/2021</c:v>
                </c:pt>
                <c:pt idx="4">
                  <c:v>5/11/2021</c:v>
                </c:pt>
                <c:pt idx="5">
                  <c:v>6/11/2021</c:v>
                </c:pt>
                <c:pt idx="6">
                  <c:v>7/11/2021</c:v>
                </c:pt>
                <c:pt idx="7">
                  <c:v>8/11/2021</c:v>
                </c:pt>
                <c:pt idx="8">
                  <c:v>9/11/2021</c:v>
                </c:pt>
                <c:pt idx="9">
                  <c:v>10/11/2021</c:v>
                </c:pt>
                <c:pt idx="10">
                  <c:v>11/11/2021</c:v>
                </c:pt>
                <c:pt idx="11">
                  <c:v>12/11/2021</c:v>
                </c:pt>
                <c:pt idx="12">
                  <c:v>13/11/2021</c:v>
                </c:pt>
                <c:pt idx="13">
                  <c:v>14/11/2021</c:v>
                </c:pt>
                <c:pt idx="14">
                  <c:v>15/11/2021</c:v>
                </c:pt>
                <c:pt idx="15">
                  <c:v>16/11/2021</c:v>
                </c:pt>
                <c:pt idx="16">
                  <c:v>17/11/2021</c:v>
                </c:pt>
                <c:pt idx="17">
                  <c:v>18/11/2021</c:v>
                </c:pt>
                <c:pt idx="18">
                  <c:v>19/11/2021</c:v>
                </c:pt>
                <c:pt idx="19">
                  <c:v>20/11/2021</c:v>
                </c:pt>
                <c:pt idx="20">
                  <c:v>21/11/2021</c:v>
                </c:pt>
                <c:pt idx="21">
                  <c:v>22/11/2021</c:v>
                </c:pt>
                <c:pt idx="22">
                  <c:v>23/11/2021</c:v>
                </c:pt>
                <c:pt idx="23">
                  <c:v>24/11/2021</c:v>
                </c:pt>
                <c:pt idx="24">
                  <c:v>25/11/2021</c:v>
                </c:pt>
                <c:pt idx="25">
                  <c:v>26/11/2021</c:v>
                </c:pt>
                <c:pt idx="26">
                  <c:v>27/11/2021</c:v>
                </c:pt>
                <c:pt idx="27">
                  <c:v>28/11/2021</c:v>
                </c:pt>
                <c:pt idx="28">
                  <c:v>29/11/2021</c:v>
                </c:pt>
                <c:pt idx="29">
                  <c:v>30/11/2021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3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0</c:v>
                </c:pt>
                <c:pt idx="19">
                  <c:v>1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3</c:v>
                </c:pt>
                <c:pt idx="24">
                  <c:v>0</c:v>
                </c:pt>
                <c:pt idx="25">
                  <c:v>1</c:v>
                </c:pt>
                <c:pt idx="26">
                  <c:v>2</c:v>
                </c:pt>
                <c:pt idx="27">
                  <c:v>0</c:v>
                </c:pt>
                <c:pt idx="28">
                  <c:v>1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F2-4327-9E8A-1CA2903A18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7422696"/>
        <c:axId val="427424008"/>
      </c:lineChart>
      <c:catAx>
        <c:axId val="427422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424008"/>
        <c:crosses val="autoZero"/>
        <c:auto val="1"/>
        <c:lblAlgn val="ctr"/>
        <c:lblOffset val="100"/>
        <c:noMultiLvlLbl val="0"/>
      </c:catAx>
      <c:valAx>
        <c:axId val="427424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422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4</c:v>
                </c:pt>
                <c:pt idx="14">
                  <c:v>3</c:v>
                </c:pt>
                <c:pt idx="15">
                  <c:v>6</c:v>
                </c:pt>
                <c:pt idx="16">
                  <c:v>9</c:v>
                </c:pt>
                <c:pt idx="17">
                  <c:v>13</c:v>
                </c:pt>
                <c:pt idx="18">
                  <c:v>2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43-4805-BFB4-C960504E0C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7423352"/>
        <c:axId val="427425976"/>
      </c:lineChart>
      <c:catAx>
        <c:axId val="427423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425976"/>
        <c:crosses val="autoZero"/>
        <c:auto val="1"/>
        <c:lblAlgn val="ctr"/>
        <c:lblOffset val="100"/>
        <c:noMultiLvlLbl val="0"/>
      </c:catAx>
      <c:valAx>
        <c:axId val="427425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423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9</c:v>
                </c:pt>
                <c:pt idx="2">
                  <c:v>7</c:v>
                </c:pt>
                <c:pt idx="3">
                  <c:v>3</c:v>
                </c:pt>
                <c:pt idx="4">
                  <c:v>3</c:v>
                </c:pt>
                <c:pt idx="5">
                  <c:v>5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92-4123-84C1-F6A48885E5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7426632"/>
        <c:axId val="427428272"/>
      </c:barChart>
      <c:catAx>
        <c:axId val="427426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428272"/>
        <c:crosses val="autoZero"/>
        <c:auto val="1"/>
        <c:lblAlgn val="ctr"/>
        <c:lblOffset val="100"/>
        <c:noMultiLvlLbl val="0"/>
      </c:catAx>
      <c:valAx>
        <c:axId val="427428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426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6B-4164-ACB4-6FD73711A7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6B-4164-ACB4-6FD73711A78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6B-4164-ACB4-6FD73711A78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Virgin Radio Oman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B6B-4164-ACB4-6FD73711A7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7431552"/>
        <c:axId val="427439752"/>
      </c:barChart>
      <c:catAx>
        <c:axId val="427431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439752"/>
        <c:crosses val="autoZero"/>
        <c:auto val="1"/>
        <c:lblAlgn val="ctr"/>
        <c:lblOffset val="100"/>
        <c:noMultiLvlLbl val="0"/>
      </c:catAx>
      <c:valAx>
        <c:axId val="42743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431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1/11/2021</c:v>
                </c:pt>
                <c:pt idx="1">
                  <c:v>2/11/2021</c:v>
                </c:pt>
                <c:pt idx="2">
                  <c:v>3/11/2021</c:v>
                </c:pt>
                <c:pt idx="3">
                  <c:v>4/11/2021</c:v>
                </c:pt>
                <c:pt idx="4">
                  <c:v>5/11/2021</c:v>
                </c:pt>
                <c:pt idx="5">
                  <c:v>6/11/2021</c:v>
                </c:pt>
                <c:pt idx="6">
                  <c:v>7/11/2021</c:v>
                </c:pt>
                <c:pt idx="7">
                  <c:v>8/11/2021</c:v>
                </c:pt>
                <c:pt idx="8">
                  <c:v>9/11/2021</c:v>
                </c:pt>
                <c:pt idx="9">
                  <c:v>10/11/2021</c:v>
                </c:pt>
                <c:pt idx="10">
                  <c:v>11/11/2021</c:v>
                </c:pt>
                <c:pt idx="11">
                  <c:v>12/11/2021</c:v>
                </c:pt>
                <c:pt idx="12">
                  <c:v>13/11/2021</c:v>
                </c:pt>
                <c:pt idx="13">
                  <c:v>14/11/2021</c:v>
                </c:pt>
                <c:pt idx="14">
                  <c:v>15/11/2021</c:v>
                </c:pt>
                <c:pt idx="15">
                  <c:v>16/11/2021</c:v>
                </c:pt>
                <c:pt idx="16">
                  <c:v>17/11/2021</c:v>
                </c:pt>
                <c:pt idx="17">
                  <c:v>18/11/2021</c:v>
                </c:pt>
                <c:pt idx="18">
                  <c:v>19/11/2021</c:v>
                </c:pt>
                <c:pt idx="19">
                  <c:v>20/11/2021</c:v>
                </c:pt>
                <c:pt idx="20">
                  <c:v>21/11/2021</c:v>
                </c:pt>
                <c:pt idx="21">
                  <c:v>22/11/2021</c:v>
                </c:pt>
                <c:pt idx="22">
                  <c:v>23/11/2021</c:v>
                </c:pt>
                <c:pt idx="23">
                  <c:v>24/11/2021</c:v>
                </c:pt>
                <c:pt idx="24">
                  <c:v>25/11/2021</c:v>
                </c:pt>
                <c:pt idx="25">
                  <c:v>26/11/2021</c:v>
                </c:pt>
                <c:pt idx="26">
                  <c:v>27/11/2021</c:v>
                </c:pt>
                <c:pt idx="27">
                  <c:v>28/11/2021</c:v>
                </c:pt>
                <c:pt idx="28">
                  <c:v>29/11/2021</c:v>
                </c:pt>
                <c:pt idx="29">
                  <c:v>30/11/2021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23</c:v>
                </c:pt>
                <c:pt idx="1">
                  <c:v>24</c:v>
                </c:pt>
                <c:pt idx="2">
                  <c:v>20</c:v>
                </c:pt>
                <c:pt idx="3">
                  <c:v>20</c:v>
                </c:pt>
                <c:pt idx="4">
                  <c:v>19</c:v>
                </c:pt>
                <c:pt idx="5">
                  <c:v>15</c:v>
                </c:pt>
                <c:pt idx="6">
                  <c:v>12</c:v>
                </c:pt>
                <c:pt idx="7">
                  <c:v>12</c:v>
                </c:pt>
                <c:pt idx="8">
                  <c:v>13</c:v>
                </c:pt>
                <c:pt idx="9">
                  <c:v>13</c:v>
                </c:pt>
                <c:pt idx="10">
                  <c:v>14</c:v>
                </c:pt>
                <c:pt idx="11">
                  <c:v>13</c:v>
                </c:pt>
                <c:pt idx="12">
                  <c:v>13</c:v>
                </c:pt>
                <c:pt idx="13">
                  <c:v>12</c:v>
                </c:pt>
                <c:pt idx="14">
                  <c:v>13</c:v>
                </c:pt>
                <c:pt idx="15">
                  <c:v>18</c:v>
                </c:pt>
                <c:pt idx="16">
                  <c:v>17</c:v>
                </c:pt>
                <c:pt idx="17">
                  <c:v>17</c:v>
                </c:pt>
                <c:pt idx="18">
                  <c:v>23</c:v>
                </c:pt>
                <c:pt idx="19">
                  <c:v>22</c:v>
                </c:pt>
                <c:pt idx="20">
                  <c:v>21</c:v>
                </c:pt>
                <c:pt idx="21">
                  <c:v>14</c:v>
                </c:pt>
                <c:pt idx="22">
                  <c:v>15</c:v>
                </c:pt>
                <c:pt idx="23">
                  <c:v>14</c:v>
                </c:pt>
                <c:pt idx="24">
                  <c:v>14</c:v>
                </c:pt>
                <c:pt idx="25">
                  <c:v>13</c:v>
                </c:pt>
                <c:pt idx="26">
                  <c:v>11</c:v>
                </c:pt>
                <c:pt idx="27">
                  <c:v>11</c:v>
                </c:pt>
                <c:pt idx="28">
                  <c:v>9</c:v>
                </c:pt>
                <c:pt idx="29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FB-47A3-AE0B-7D233091A3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7446640"/>
        <c:axId val="427447624"/>
      </c:lineChart>
      <c:catAx>
        <c:axId val="427446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447624"/>
        <c:crosses val="autoZero"/>
        <c:auto val="1"/>
        <c:lblAlgn val="ctr"/>
        <c:lblOffset val="100"/>
        <c:noMultiLvlLbl val="0"/>
      </c:catAx>
      <c:valAx>
        <c:axId val="427447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446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1/11/2021</c:v>
                </c:pt>
                <c:pt idx="1">
                  <c:v>2/11/2021</c:v>
                </c:pt>
                <c:pt idx="2">
                  <c:v>3/11/2021</c:v>
                </c:pt>
                <c:pt idx="3">
                  <c:v>4/11/2021</c:v>
                </c:pt>
                <c:pt idx="4">
                  <c:v>5/11/2021</c:v>
                </c:pt>
                <c:pt idx="5">
                  <c:v>6/11/2021</c:v>
                </c:pt>
                <c:pt idx="6">
                  <c:v>7/11/2021</c:v>
                </c:pt>
                <c:pt idx="7">
                  <c:v>8/11/2021</c:v>
                </c:pt>
                <c:pt idx="8">
                  <c:v>9/11/2021</c:v>
                </c:pt>
                <c:pt idx="9">
                  <c:v>10/11/2021</c:v>
                </c:pt>
                <c:pt idx="10">
                  <c:v>11/11/2021</c:v>
                </c:pt>
                <c:pt idx="11">
                  <c:v>12/11/2021</c:v>
                </c:pt>
                <c:pt idx="12">
                  <c:v>13/11/2021</c:v>
                </c:pt>
                <c:pt idx="13">
                  <c:v>14/11/2021</c:v>
                </c:pt>
                <c:pt idx="14">
                  <c:v>15/11/2021</c:v>
                </c:pt>
                <c:pt idx="15">
                  <c:v>16/11/2021</c:v>
                </c:pt>
                <c:pt idx="16">
                  <c:v>17/11/2021</c:v>
                </c:pt>
                <c:pt idx="17">
                  <c:v>18/11/2021</c:v>
                </c:pt>
                <c:pt idx="18">
                  <c:v>19/11/2021</c:v>
                </c:pt>
                <c:pt idx="19">
                  <c:v>20/11/2021</c:v>
                </c:pt>
                <c:pt idx="20">
                  <c:v>21/11/2021</c:v>
                </c:pt>
                <c:pt idx="21">
                  <c:v>22/11/2021</c:v>
                </c:pt>
                <c:pt idx="22">
                  <c:v>23/11/2021</c:v>
                </c:pt>
                <c:pt idx="23">
                  <c:v>24/11/2021</c:v>
                </c:pt>
                <c:pt idx="24">
                  <c:v>25/11/2021</c:v>
                </c:pt>
                <c:pt idx="25">
                  <c:v>26/11/2021</c:v>
                </c:pt>
                <c:pt idx="26">
                  <c:v>27/11/2021</c:v>
                </c:pt>
                <c:pt idx="27">
                  <c:v>28/11/2021</c:v>
                </c:pt>
                <c:pt idx="28">
                  <c:v>29/11/2021</c:v>
                </c:pt>
                <c:pt idx="29">
                  <c:v>30/11/2021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1.18750742192139E-2</c:v>
                </c:pt>
                <c:pt idx="1">
                  <c:v>0</c:v>
                </c:pt>
                <c:pt idx="2">
                  <c:v>1.78062678062678E-2</c:v>
                </c:pt>
                <c:pt idx="3">
                  <c:v>3.5618878005342802E-2</c:v>
                </c:pt>
                <c:pt idx="4">
                  <c:v>1.7809439002671401E-2</c:v>
                </c:pt>
                <c:pt idx="5">
                  <c:v>1.7812611328820799E-2</c:v>
                </c:pt>
                <c:pt idx="6">
                  <c:v>4.1562759767248499E-2</c:v>
                </c:pt>
                <c:pt idx="7">
                  <c:v>0</c:v>
                </c:pt>
                <c:pt idx="8">
                  <c:v>2.6709401709401701E-2</c:v>
                </c:pt>
                <c:pt idx="9">
                  <c:v>3.5612535612535599E-2</c:v>
                </c:pt>
                <c:pt idx="10">
                  <c:v>0</c:v>
                </c:pt>
                <c:pt idx="11">
                  <c:v>0</c:v>
                </c:pt>
                <c:pt idx="12">
                  <c:v>3.5606195478013199E-2</c:v>
                </c:pt>
                <c:pt idx="13">
                  <c:v>7.1212390956026397E-2</c:v>
                </c:pt>
                <c:pt idx="14">
                  <c:v>7.1212390956026397E-2</c:v>
                </c:pt>
                <c:pt idx="15">
                  <c:v>2.6699893200427201E-2</c:v>
                </c:pt>
                <c:pt idx="16">
                  <c:v>1.77999288002848E-2</c:v>
                </c:pt>
                <c:pt idx="17">
                  <c:v>5.3399786400854403E-2</c:v>
                </c:pt>
                <c:pt idx="18">
                  <c:v>0</c:v>
                </c:pt>
                <c:pt idx="19">
                  <c:v>8.8999644001424003E-2</c:v>
                </c:pt>
                <c:pt idx="20">
                  <c:v>0</c:v>
                </c:pt>
                <c:pt idx="21">
                  <c:v>1.77999288002848E-2</c:v>
                </c:pt>
                <c:pt idx="22">
                  <c:v>1.7793594306049799E-2</c:v>
                </c:pt>
                <c:pt idx="23">
                  <c:v>0</c:v>
                </c:pt>
                <c:pt idx="24">
                  <c:v>0</c:v>
                </c:pt>
                <c:pt idx="25">
                  <c:v>3.5574528637495599E-2</c:v>
                </c:pt>
                <c:pt idx="26">
                  <c:v>8.8920505068468807E-3</c:v>
                </c:pt>
                <c:pt idx="27">
                  <c:v>0</c:v>
                </c:pt>
                <c:pt idx="28">
                  <c:v>1.77841010136938E-2</c:v>
                </c:pt>
                <c:pt idx="29">
                  <c:v>8.8936321593738904E-2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A62-4CBF-92A1-EF4AA356DD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7436144"/>
        <c:axId val="427436800"/>
      </c:lineChart>
      <c:catAx>
        <c:axId val="427436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436800"/>
        <c:crosses val="autoZero"/>
        <c:auto val="1"/>
        <c:lblAlgn val="ctr"/>
        <c:lblOffset val="100"/>
        <c:noMultiLvlLbl val="0"/>
      </c:catAx>
      <c:valAx>
        <c:axId val="42743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436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1/11/2021</c:v>
                </c:pt>
                <c:pt idx="1">
                  <c:v>2/11/2021</c:v>
                </c:pt>
                <c:pt idx="2">
                  <c:v>3/11/2021</c:v>
                </c:pt>
                <c:pt idx="3">
                  <c:v>4/11/2021</c:v>
                </c:pt>
                <c:pt idx="4">
                  <c:v>5/11/2021</c:v>
                </c:pt>
                <c:pt idx="5">
                  <c:v>6/11/2021</c:v>
                </c:pt>
                <c:pt idx="6">
                  <c:v>7/11/2021</c:v>
                </c:pt>
                <c:pt idx="7">
                  <c:v>8/11/2021</c:v>
                </c:pt>
                <c:pt idx="8">
                  <c:v>9/11/2021</c:v>
                </c:pt>
                <c:pt idx="9">
                  <c:v>10/11/2021</c:v>
                </c:pt>
                <c:pt idx="10">
                  <c:v>11/11/2021</c:v>
                </c:pt>
                <c:pt idx="11">
                  <c:v>12/11/2021</c:v>
                </c:pt>
                <c:pt idx="12">
                  <c:v>13/11/2021</c:v>
                </c:pt>
                <c:pt idx="13">
                  <c:v>14/11/2021</c:v>
                </c:pt>
                <c:pt idx="14">
                  <c:v>15/11/2021</c:v>
                </c:pt>
                <c:pt idx="15">
                  <c:v>16/11/2021</c:v>
                </c:pt>
                <c:pt idx="16">
                  <c:v>17/11/2021</c:v>
                </c:pt>
                <c:pt idx="17">
                  <c:v>18/11/2021</c:v>
                </c:pt>
                <c:pt idx="18">
                  <c:v>19/11/2021</c:v>
                </c:pt>
                <c:pt idx="19">
                  <c:v>20/11/2021</c:v>
                </c:pt>
                <c:pt idx="20">
                  <c:v>21/11/2021</c:v>
                </c:pt>
                <c:pt idx="21">
                  <c:v>22/11/2021</c:v>
                </c:pt>
                <c:pt idx="22">
                  <c:v>23/11/2021</c:v>
                </c:pt>
                <c:pt idx="23">
                  <c:v>24/11/2021</c:v>
                </c:pt>
                <c:pt idx="24">
                  <c:v>25/11/2021</c:v>
                </c:pt>
                <c:pt idx="25">
                  <c:v>26/11/2021</c:v>
                </c:pt>
                <c:pt idx="26">
                  <c:v>27/11/2021</c:v>
                </c:pt>
                <c:pt idx="27">
                  <c:v>28/11/2021</c:v>
                </c:pt>
                <c:pt idx="28">
                  <c:v>29/11/2021</c:v>
                </c:pt>
                <c:pt idx="29">
                  <c:v>30/11/2021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22.25</c:v>
                </c:pt>
                <c:pt idx="1">
                  <c:v>23.75</c:v>
                </c:pt>
                <c:pt idx="2">
                  <c:v>22</c:v>
                </c:pt>
                <c:pt idx="3">
                  <c:v>19.5</c:v>
                </c:pt>
                <c:pt idx="4">
                  <c:v>19.5</c:v>
                </c:pt>
                <c:pt idx="5">
                  <c:v>17</c:v>
                </c:pt>
                <c:pt idx="6">
                  <c:v>13.75</c:v>
                </c:pt>
                <c:pt idx="7">
                  <c:v>12.75</c:v>
                </c:pt>
                <c:pt idx="8">
                  <c:v>12.25</c:v>
                </c:pt>
                <c:pt idx="9">
                  <c:v>12.75</c:v>
                </c:pt>
                <c:pt idx="10">
                  <c:v>14.75</c:v>
                </c:pt>
                <c:pt idx="11">
                  <c:v>13.75</c:v>
                </c:pt>
                <c:pt idx="12">
                  <c:v>12.75</c:v>
                </c:pt>
                <c:pt idx="13">
                  <c:v>13</c:v>
                </c:pt>
                <c:pt idx="14">
                  <c:v>11.5</c:v>
                </c:pt>
                <c:pt idx="15">
                  <c:v>14.75</c:v>
                </c:pt>
                <c:pt idx="16">
                  <c:v>17.75</c:v>
                </c:pt>
                <c:pt idx="17">
                  <c:v>17</c:v>
                </c:pt>
                <c:pt idx="18">
                  <c:v>22.75</c:v>
                </c:pt>
                <c:pt idx="19">
                  <c:v>22.5</c:v>
                </c:pt>
                <c:pt idx="20">
                  <c:v>21.75</c:v>
                </c:pt>
                <c:pt idx="21">
                  <c:v>19.25</c:v>
                </c:pt>
                <c:pt idx="22">
                  <c:v>14.75</c:v>
                </c:pt>
                <c:pt idx="23">
                  <c:v>14.5</c:v>
                </c:pt>
                <c:pt idx="24">
                  <c:v>14</c:v>
                </c:pt>
                <c:pt idx="25">
                  <c:v>11.5</c:v>
                </c:pt>
                <c:pt idx="26">
                  <c:v>12.5</c:v>
                </c:pt>
                <c:pt idx="27">
                  <c:v>11.5</c:v>
                </c:pt>
                <c:pt idx="28">
                  <c:v>10.5</c:v>
                </c:pt>
                <c:pt idx="29">
                  <c:v>10.5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88-4973-BF75-187F22F3A5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7450248"/>
        <c:axId val="427444672"/>
      </c:lineChart>
      <c:catAx>
        <c:axId val="427450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444672"/>
        <c:crosses val="autoZero"/>
        <c:auto val="1"/>
        <c:lblAlgn val="ctr"/>
        <c:lblOffset val="100"/>
        <c:noMultiLvlLbl val="0"/>
      </c:catAx>
      <c:valAx>
        <c:axId val="427444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450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1/11/2021</c:v>
                </c:pt>
                <c:pt idx="1">
                  <c:v>2/11/2021</c:v>
                </c:pt>
                <c:pt idx="2">
                  <c:v>3/11/2021</c:v>
                </c:pt>
                <c:pt idx="3">
                  <c:v>4/11/2021</c:v>
                </c:pt>
                <c:pt idx="4">
                  <c:v>5/11/2021</c:v>
                </c:pt>
                <c:pt idx="5">
                  <c:v>6/11/2021</c:v>
                </c:pt>
                <c:pt idx="6">
                  <c:v>7/11/2021</c:v>
                </c:pt>
                <c:pt idx="7">
                  <c:v>8/11/2021</c:v>
                </c:pt>
                <c:pt idx="8">
                  <c:v>9/11/2021</c:v>
                </c:pt>
                <c:pt idx="9">
                  <c:v>10/11/2021</c:v>
                </c:pt>
                <c:pt idx="10">
                  <c:v>11/11/2021</c:v>
                </c:pt>
                <c:pt idx="11">
                  <c:v>12/11/2021</c:v>
                </c:pt>
                <c:pt idx="12">
                  <c:v>13/11/2021</c:v>
                </c:pt>
                <c:pt idx="13">
                  <c:v>14/11/2021</c:v>
                </c:pt>
                <c:pt idx="14">
                  <c:v>15/11/2021</c:v>
                </c:pt>
                <c:pt idx="15">
                  <c:v>16/11/2021</c:v>
                </c:pt>
                <c:pt idx="16">
                  <c:v>17/11/2021</c:v>
                </c:pt>
                <c:pt idx="17">
                  <c:v>18/11/2021</c:v>
                </c:pt>
                <c:pt idx="18">
                  <c:v>19/11/2021</c:v>
                </c:pt>
                <c:pt idx="19">
                  <c:v>20/11/2021</c:v>
                </c:pt>
                <c:pt idx="20">
                  <c:v>21/11/2021</c:v>
                </c:pt>
                <c:pt idx="21">
                  <c:v>22/11/2021</c:v>
                </c:pt>
                <c:pt idx="22">
                  <c:v>23/11/2021</c:v>
                </c:pt>
                <c:pt idx="23">
                  <c:v>24/11/2021</c:v>
                </c:pt>
                <c:pt idx="24">
                  <c:v>25/11/2021</c:v>
                </c:pt>
                <c:pt idx="25">
                  <c:v>26/11/2021</c:v>
                </c:pt>
                <c:pt idx="26">
                  <c:v>27/11/2021</c:v>
                </c:pt>
                <c:pt idx="27">
                  <c:v>28/11/2021</c:v>
                </c:pt>
                <c:pt idx="28">
                  <c:v>29/11/2021</c:v>
                </c:pt>
                <c:pt idx="29">
                  <c:v>30/11/2021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4</c:v>
                </c:pt>
                <c:pt idx="14">
                  <c:v>4</c:v>
                </c:pt>
                <c:pt idx="15">
                  <c:v>1</c:v>
                </c:pt>
                <c:pt idx="16">
                  <c:v>1</c:v>
                </c:pt>
                <c:pt idx="17">
                  <c:v>3</c:v>
                </c:pt>
                <c:pt idx="18">
                  <c:v>0</c:v>
                </c:pt>
                <c:pt idx="19">
                  <c:v>5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2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0E-43EE-B909-99630F75E5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7440408"/>
        <c:axId val="427440736"/>
      </c:lineChart>
      <c:catAx>
        <c:axId val="427440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440736"/>
        <c:crosses val="autoZero"/>
        <c:auto val="1"/>
        <c:lblAlgn val="ctr"/>
        <c:lblOffset val="100"/>
        <c:noMultiLvlLbl val="0"/>
      </c:catAx>
      <c:valAx>
        <c:axId val="427440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440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3A-4C63-BEA3-F0FFA04025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7451232"/>
        <c:axId val="427450576"/>
      </c:radarChart>
      <c:catAx>
        <c:axId val="427451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450576"/>
        <c:crosses val="autoZero"/>
        <c:auto val="1"/>
        <c:lblAlgn val="ctr"/>
        <c:lblOffset val="100"/>
        <c:noMultiLvlLbl val="0"/>
      </c:catAx>
      <c:valAx>
        <c:axId val="427450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451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1/11/2021</c:v>
                </c:pt>
                <c:pt idx="1">
                  <c:v>2/11/2021</c:v>
                </c:pt>
                <c:pt idx="2">
                  <c:v>3/11/2021</c:v>
                </c:pt>
                <c:pt idx="3">
                  <c:v>4/11/2021</c:v>
                </c:pt>
                <c:pt idx="4">
                  <c:v>5/11/2021</c:v>
                </c:pt>
                <c:pt idx="5">
                  <c:v>6/11/2021</c:v>
                </c:pt>
                <c:pt idx="6">
                  <c:v>7/11/2021</c:v>
                </c:pt>
                <c:pt idx="7">
                  <c:v>8/11/2021</c:v>
                </c:pt>
                <c:pt idx="8">
                  <c:v>9/11/2021</c:v>
                </c:pt>
                <c:pt idx="9">
                  <c:v>10/11/2021</c:v>
                </c:pt>
                <c:pt idx="10">
                  <c:v>11/11/2021</c:v>
                </c:pt>
                <c:pt idx="11">
                  <c:v>12/11/2021</c:v>
                </c:pt>
                <c:pt idx="12">
                  <c:v>13/11/2021</c:v>
                </c:pt>
                <c:pt idx="13">
                  <c:v>14/11/2021</c:v>
                </c:pt>
                <c:pt idx="14">
                  <c:v>15/11/2021</c:v>
                </c:pt>
                <c:pt idx="15">
                  <c:v>16/11/2021</c:v>
                </c:pt>
                <c:pt idx="16">
                  <c:v>17/11/2021</c:v>
                </c:pt>
                <c:pt idx="17">
                  <c:v>18/11/2021</c:v>
                </c:pt>
                <c:pt idx="18">
                  <c:v>19/11/2021</c:v>
                </c:pt>
                <c:pt idx="19">
                  <c:v>20/11/2021</c:v>
                </c:pt>
                <c:pt idx="20">
                  <c:v>21/11/2021</c:v>
                </c:pt>
                <c:pt idx="21">
                  <c:v>22/11/2021</c:v>
                </c:pt>
                <c:pt idx="22">
                  <c:v>23/11/2021</c:v>
                </c:pt>
                <c:pt idx="23">
                  <c:v>24/11/2021</c:v>
                </c:pt>
                <c:pt idx="24">
                  <c:v>25/11/2021</c:v>
                </c:pt>
                <c:pt idx="25">
                  <c:v>26/11/2021</c:v>
                </c:pt>
                <c:pt idx="26">
                  <c:v>27/11/2021</c:v>
                </c:pt>
                <c:pt idx="27">
                  <c:v>28/11/2021</c:v>
                </c:pt>
                <c:pt idx="28">
                  <c:v>29/11/2021</c:v>
                </c:pt>
                <c:pt idx="29">
                  <c:v>30/11/2021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1310</c:v>
                </c:pt>
                <c:pt idx="1">
                  <c:v>1310</c:v>
                </c:pt>
                <c:pt idx="2">
                  <c:v>1311</c:v>
                </c:pt>
                <c:pt idx="3">
                  <c:v>1311</c:v>
                </c:pt>
                <c:pt idx="4">
                  <c:v>1311</c:v>
                </c:pt>
                <c:pt idx="5">
                  <c:v>1311</c:v>
                </c:pt>
                <c:pt idx="6">
                  <c:v>1312</c:v>
                </c:pt>
                <c:pt idx="7">
                  <c:v>1313</c:v>
                </c:pt>
                <c:pt idx="8">
                  <c:v>1313</c:v>
                </c:pt>
                <c:pt idx="9">
                  <c:v>1313</c:v>
                </c:pt>
                <c:pt idx="10">
                  <c:v>1312</c:v>
                </c:pt>
                <c:pt idx="11">
                  <c:v>1312</c:v>
                </c:pt>
                <c:pt idx="12">
                  <c:v>1312</c:v>
                </c:pt>
                <c:pt idx="13">
                  <c:v>1313</c:v>
                </c:pt>
                <c:pt idx="14">
                  <c:v>1315</c:v>
                </c:pt>
                <c:pt idx="15">
                  <c:v>1315</c:v>
                </c:pt>
                <c:pt idx="16">
                  <c:v>1314</c:v>
                </c:pt>
                <c:pt idx="17">
                  <c:v>1319</c:v>
                </c:pt>
                <c:pt idx="18">
                  <c:v>1321</c:v>
                </c:pt>
                <c:pt idx="19">
                  <c:v>1320</c:v>
                </c:pt>
                <c:pt idx="20">
                  <c:v>1320</c:v>
                </c:pt>
                <c:pt idx="21">
                  <c:v>1321</c:v>
                </c:pt>
                <c:pt idx="22">
                  <c:v>1324</c:v>
                </c:pt>
                <c:pt idx="23">
                  <c:v>1324</c:v>
                </c:pt>
                <c:pt idx="24">
                  <c:v>1325</c:v>
                </c:pt>
                <c:pt idx="25">
                  <c:v>1325</c:v>
                </c:pt>
                <c:pt idx="26">
                  <c:v>1325</c:v>
                </c:pt>
                <c:pt idx="27">
                  <c:v>1325</c:v>
                </c:pt>
                <c:pt idx="28">
                  <c:v>1326</c:v>
                </c:pt>
                <c:pt idx="29">
                  <c:v>1326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8F-445E-B9DD-B20C53B70B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550096"/>
        <c:axId val="393544192"/>
      </c:lineChart>
      <c:catAx>
        <c:axId val="393550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44192"/>
        <c:crosses val="autoZero"/>
        <c:auto val="1"/>
        <c:lblAlgn val="ctr"/>
        <c:lblOffset val="100"/>
        <c:noMultiLvlLbl val="0"/>
      </c:catAx>
      <c:valAx>
        <c:axId val="393544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50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1/11/2021</c:v>
                </c:pt>
                <c:pt idx="1">
                  <c:v>2/11/2021</c:v>
                </c:pt>
                <c:pt idx="2">
                  <c:v>3/11/2021</c:v>
                </c:pt>
                <c:pt idx="3">
                  <c:v>4/11/2021</c:v>
                </c:pt>
                <c:pt idx="4">
                  <c:v>5/11/2021</c:v>
                </c:pt>
                <c:pt idx="5">
                  <c:v>6/11/2021</c:v>
                </c:pt>
                <c:pt idx="6">
                  <c:v>7/11/2021</c:v>
                </c:pt>
                <c:pt idx="7">
                  <c:v>8/11/2021</c:v>
                </c:pt>
                <c:pt idx="8">
                  <c:v>9/11/2021</c:v>
                </c:pt>
                <c:pt idx="9">
                  <c:v>10/11/2021</c:v>
                </c:pt>
                <c:pt idx="10">
                  <c:v>11/11/2021</c:v>
                </c:pt>
                <c:pt idx="11">
                  <c:v>12/11/2021</c:v>
                </c:pt>
                <c:pt idx="12">
                  <c:v>13/11/2021</c:v>
                </c:pt>
                <c:pt idx="13">
                  <c:v>14/11/2021</c:v>
                </c:pt>
                <c:pt idx="14">
                  <c:v>15/11/2021</c:v>
                </c:pt>
                <c:pt idx="15">
                  <c:v>16/11/2021</c:v>
                </c:pt>
                <c:pt idx="16">
                  <c:v>17/11/2021</c:v>
                </c:pt>
                <c:pt idx="17">
                  <c:v>18/11/2021</c:v>
                </c:pt>
                <c:pt idx="18">
                  <c:v>19/11/2021</c:v>
                </c:pt>
                <c:pt idx="19">
                  <c:v>20/11/2021</c:v>
                </c:pt>
                <c:pt idx="20">
                  <c:v>21/11/2021</c:v>
                </c:pt>
                <c:pt idx="21">
                  <c:v>22/11/2021</c:v>
                </c:pt>
                <c:pt idx="22">
                  <c:v>23/11/2021</c:v>
                </c:pt>
                <c:pt idx="23">
                  <c:v>24/11/2021</c:v>
                </c:pt>
                <c:pt idx="24">
                  <c:v>25/11/2021</c:v>
                </c:pt>
                <c:pt idx="25">
                  <c:v>26/11/2021</c:v>
                </c:pt>
                <c:pt idx="26">
                  <c:v>27/11/2021</c:v>
                </c:pt>
                <c:pt idx="27">
                  <c:v>28/11/2021</c:v>
                </c:pt>
                <c:pt idx="28">
                  <c:v>29/11/2021</c:v>
                </c:pt>
                <c:pt idx="29">
                  <c:v>30/11/2021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4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0</c:v>
                </c:pt>
                <c:pt idx="19">
                  <c:v>0</c:v>
                </c:pt>
                <c:pt idx="20">
                  <c:v>2</c:v>
                </c:pt>
                <c:pt idx="21">
                  <c:v>1</c:v>
                </c:pt>
                <c:pt idx="22">
                  <c:v>2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0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9E-41D4-ABA4-EDC0344DD9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563872"/>
        <c:axId val="393559936"/>
      </c:lineChart>
      <c:catAx>
        <c:axId val="393563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59936"/>
        <c:crosses val="autoZero"/>
        <c:auto val="1"/>
        <c:lblAlgn val="ctr"/>
        <c:lblOffset val="100"/>
        <c:noMultiLvlLbl val="0"/>
      </c:catAx>
      <c:valAx>
        <c:axId val="393559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63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8</c:v>
                </c:pt>
                <c:pt idx="12">
                  <c:v>3</c:v>
                </c:pt>
                <c:pt idx="13">
                  <c:v>4</c:v>
                </c:pt>
                <c:pt idx="14">
                  <c:v>2</c:v>
                </c:pt>
                <c:pt idx="15">
                  <c:v>7</c:v>
                </c:pt>
                <c:pt idx="16">
                  <c:v>7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86-4DEA-895E-252B386601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555016"/>
        <c:axId val="393564528"/>
      </c:lineChart>
      <c:catAx>
        <c:axId val="393555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64528"/>
        <c:crosses val="autoZero"/>
        <c:auto val="1"/>
        <c:lblAlgn val="ctr"/>
        <c:lblOffset val="100"/>
        <c:noMultiLvlLbl val="0"/>
      </c:catAx>
      <c:valAx>
        <c:axId val="393564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55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9</c:v>
                </c:pt>
                <c:pt idx="2">
                  <c:v>7</c:v>
                </c:pt>
                <c:pt idx="3">
                  <c:v>3</c:v>
                </c:pt>
                <c:pt idx="4">
                  <c:v>0</c:v>
                </c:pt>
                <c:pt idx="5">
                  <c:v>1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D4-48C5-BE2B-845DD10736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565184"/>
        <c:axId val="393565512"/>
      </c:barChart>
      <c:catAx>
        <c:axId val="393565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65512"/>
        <c:crosses val="autoZero"/>
        <c:auto val="1"/>
        <c:lblAlgn val="ctr"/>
        <c:lblOffset val="100"/>
        <c:noMultiLvlLbl val="0"/>
      </c:catAx>
      <c:valAx>
        <c:axId val="393565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65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1/11/2021</c:v>
                </c:pt>
                <c:pt idx="1">
                  <c:v>2/11/2021</c:v>
                </c:pt>
                <c:pt idx="2">
                  <c:v>3/11/2021</c:v>
                </c:pt>
                <c:pt idx="3">
                  <c:v>4/11/2021</c:v>
                </c:pt>
                <c:pt idx="4">
                  <c:v>5/11/2021</c:v>
                </c:pt>
                <c:pt idx="5">
                  <c:v>6/11/2021</c:v>
                </c:pt>
                <c:pt idx="6">
                  <c:v>7/11/2021</c:v>
                </c:pt>
                <c:pt idx="7">
                  <c:v>8/11/2021</c:v>
                </c:pt>
                <c:pt idx="8">
                  <c:v>9/11/2021</c:v>
                </c:pt>
                <c:pt idx="9">
                  <c:v>10/11/2021</c:v>
                </c:pt>
                <c:pt idx="10">
                  <c:v>11/11/2021</c:v>
                </c:pt>
                <c:pt idx="11">
                  <c:v>12/11/2021</c:v>
                </c:pt>
                <c:pt idx="12">
                  <c:v>13/11/2021</c:v>
                </c:pt>
                <c:pt idx="13">
                  <c:v>14/11/2021</c:v>
                </c:pt>
                <c:pt idx="14">
                  <c:v>15/11/2021</c:v>
                </c:pt>
                <c:pt idx="15">
                  <c:v>16/11/2021</c:v>
                </c:pt>
                <c:pt idx="16">
                  <c:v>17/11/2021</c:v>
                </c:pt>
                <c:pt idx="17">
                  <c:v>18/11/2021</c:v>
                </c:pt>
                <c:pt idx="18">
                  <c:v>19/11/2021</c:v>
                </c:pt>
                <c:pt idx="19">
                  <c:v>20/11/2021</c:v>
                </c:pt>
                <c:pt idx="20">
                  <c:v>21/11/2021</c:v>
                </c:pt>
                <c:pt idx="21">
                  <c:v>22/11/2021</c:v>
                </c:pt>
                <c:pt idx="22">
                  <c:v>23/11/2021</c:v>
                </c:pt>
                <c:pt idx="23">
                  <c:v>24/11/2021</c:v>
                </c:pt>
                <c:pt idx="24">
                  <c:v>25/11/2021</c:v>
                </c:pt>
                <c:pt idx="25">
                  <c:v>26/11/2021</c:v>
                </c:pt>
                <c:pt idx="26">
                  <c:v>27/11/2021</c:v>
                </c:pt>
                <c:pt idx="27">
                  <c:v>28/11/2021</c:v>
                </c:pt>
                <c:pt idx="28">
                  <c:v>29/11/2021</c:v>
                </c:pt>
                <c:pt idx="29">
                  <c:v>30/11/2021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2.54647313470843E-2</c:v>
                </c:pt>
                <c:pt idx="1">
                  <c:v>0</c:v>
                </c:pt>
                <c:pt idx="2">
                  <c:v>0</c:v>
                </c:pt>
                <c:pt idx="3">
                  <c:v>0.15255530129671999</c:v>
                </c:pt>
                <c:pt idx="4">
                  <c:v>0</c:v>
                </c:pt>
                <c:pt idx="5">
                  <c:v>0</c:v>
                </c:pt>
                <c:pt idx="6">
                  <c:v>3.8138825324179997E-2</c:v>
                </c:pt>
                <c:pt idx="7">
                  <c:v>0</c:v>
                </c:pt>
                <c:pt idx="8">
                  <c:v>3.80807311500381E-2</c:v>
                </c:pt>
                <c:pt idx="9">
                  <c:v>3.80807311500381E-2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0.38109756097560998</c:v>
                </c:pt>
                <c:pt idx="14">
                  <c:v>7.6103500761035003E-2</c:v>
                </c:pt>
                <c:pt idx="15">
                  <c:v>7.6045627376425895E-2</c:v>
                </c:pt>
                <c:pt idx="16">
                  <c:v>3.8051750380517502E-2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1.2121212121212099</c:v>
                </c:pt>
                <c:pt idx="22">
                  <c:v>0.11346444780635399</c:v>
                </c:pt>
                <c:pt idx="23">
                  <c:v>3.7764350453172203E-2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3.7707390648567103E-2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D5-43C5-9E9D-165F0DDE4B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536976"/>
        <c:axId val="393540912"/>
      </c:lineChart>
      <c:catAx>
        <c:axId val="393536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40912"/>
        <c:crosses val="autoZero"/>
        <c:auto val="1"/>
        <c:lblAlgn val="ctr"/>
        <c:lblOffset val="100"/>
        <c:noMultiLvlLbl val="0"/>
      </c:catAx>
      <c:valAx>
        <c:axId val="393540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36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 Radio 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1/11/2021</c:v>
                </c:pt>
                <c:pt idx="1">
                  <c:v>2/11/2021</c:v>
                </c:pt>
                <c:pt idx="2">
                  <c:v>3/11/2021</c:v>
                </c:pt>
                <c:pt idx="3">
                  <c:v>4/11/2021</c:v>
                </c:pt>
                <c:pt idx="4">
                  <c:v>5/11/2021</c:v>
                </c:pt>
                <c:pt idx="5">
                  <c:v>6/11/2021</c:v>
                </c:pt>
                <c:pt idx="6">
                  <c:v>7/11/2021</c:v>
                </c:pt>
                <c:pt idx="7">
                  <c:v>8/11/2021</c:v>
                </c:pt>
                <c:pt idx="8">
                  <c:v>9/11/2021</c:v>
                </c:pt>
                <c:pt idx="9">
                  <c:v>10/11/2021</c:v>
                </c:pt>
                <c:pt idx="10">
                  <c:v>11/11/2021</c:v>
                </c:pt>
                <c:pt idx="11">
                  <c:v>12/11/2021</c:v>
                </c:pt>
                <c:pt idx="12">
                  <c:v>13/11/2021</c:v>
                </c:pt>
                <c:pt idx="13">
                  <c:v>14/11/2021</c:v>
                </c:pt>
                <c:pt idx="14">
                  <c:v>15/11/2021</c:v>
                </c:pt>
                <c:pt idx="15">
                  <c:v>16/11/2021</c:v>
                </c:pt>
                <c:pt idx="16">
                  <c:v>17/11/2021</c:v>
                </c:pt>
                <c:pt idx="17">
                  <c:v>18/11/2021</c:v>
                </c:pt>
                <c:pt idx="18">
                  <c:v>19/11/2021</c:v>
                </c:pt>
                <c:pt idx="19">
                  <c:v>20/11/2021</c:v>
                </c:pt>
                <c:pt idx="20">
                  <c:v>21/11/2021</c:v>
                </c:pt>
                <c:pt idx="21">
                  <c:v>22/11/2021</c:v>
                </c:pt>
                <c:pt idx="22">
                  <c:v>23/11/2021</c:v>
                </c:pt>
                <c:pt idx="23">
                  <c:v>24/11/2021</c:v>
                </c:pt>
                <c:pt idx="24">
                  <c:v>25/11/2021</c:v>
                </c:pt>
                <c:pt idx="25">
                  <c:v>26/11/2021</c:v>
                </c:pt>
                <c:pt idx="26">
                  <c:v>27/11/2021</c:v>
                </c:pt>
                <c:pt idx="27">
                  <c:v>28/11/2021</c:v>
                </c:pt>
                <c:pt idx="28">
                  <c:v>29/11/2021</c:v>
                </c:pt>
                <c:pt idx="29">
                  <c:v>30/11/2021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5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16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6B2-4BE9-A701-94CBCC0C6D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538288"/>
        <c:axId val="393537304"/>
      </c:lineChart>
      <c:catAx>
        <c:axId val="393538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37304"/>
        <c:crosses val="autoZero"/>
        <c:auto val="1"/>
        <c:lblAlgn val="ctr"/>
        <c:lblOffset val="100"/>
        <c:noMultiLvlLbl val="0"/>
      </c:catAx>
      <c:valAx>
        <c:axId val="393537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38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1/11/2021</c:v>
                </c:pt>
                <c:pt idx="1">
                  <c:v>2/11/2021</c:v>
                </c:pt>
                <c:pt idx="2">
                  <c:v>3/11/2021</c:v>
                </c:pt>
                <c:pt idx="3">
                  <c:v>4/11/2021</c:v>
                </c:pt>
                <c:pt idx="4">
                  <c:v>5/11/2021</c:v>
                </c:pt>
                <c:pt idx="5">
                  <c:v>6/11/2021</c:v>
                </c:pt>
                <c:pt idx="6">
                  <c:v>7/11/2021</c:v>
                </c:pt>
                <c:pt idx="7">
                  <c:v>8/11/2021</c:v>
                </c:pt>
                <c:pt idx="8">
                  <c:v>9/11/2021</c:v>
                </c:pt>
                <c:pt idx="9">
                  <c:v>10/11/2021</c:v>
                </c:pt>
                <c:pt idx="10">
                  <c:v>11/11/2021</c:v>
                </c:pt>
                <c:pt idx="11">
                  <c:v>12/11/2021</c:v>
                </c:pt>
                <c:pt idx="12">
                  <c:v>13/11/2021</c:v>
                </c:pt>
                <c:pt idx="13">
                  <c:v>14/11/2021</c:v>
                </c:pt>
                <c:pt idx="14">
                  <c:v>15/11/2021</c:v>
                </c:pt>
                <c:pt idx="15">
                  <c:v>16/11/2021</c:v>
                </c:pt>
                <c:pt idx="16">
                  <c:v>17/11/2021</c:v>
                </c:pt>
                <c:pt idx="17">
                  <c:v>18/11/2021</c:v>
                </c:pt>
                <c:pt idx="18">
                  <c:v>19/11/2021</c:v>
                </c:pt>
                <c:pt idx="19">
                  <c:v>20/11/2021</c:v>
                </c:pt>
                <c:pt idx="20">
                  <c:v>21/11/2021</c:v>
                </c:pt>
                <c:pt idx="21">
                  <c:v>22/11/2021</c:v>
                </c:pt>
                <c:pt idx="22">
                  <c:v>23/11/2021</c:v>
                </c:pt>
                <c:pt idx="23">
                  <c:v>24/11/2021</c:v>
                </c:pt>
                <c:pt idx="24">
                  <c:v>25/11/2021</c:v>
                </c:pt>
                <c:pt idx="25">
                  <c:v>26/11/2021</c:v>
                </c:pt>
                <c:pt idx="26">
                  <c:v>27/11/2021</c:v>
                </c:pt>
                <c:pt idx="27">
                  <c:v>28/11/2021</c:v>
                </c:pt>
                <c:pt idx="28">
                  <c:v>29/11/2021</c:v>
                </c:pt>
                <c:pt idx="29">
                  <c:v>30/11/2021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17538</c:v>
                </c:pt>
                <c:pt idx="1">
                  <c:v>17521</c:v>
                </c:pt>
                <c:pt idx="2">
                  <c:v>17507</c:v>
                </c:pt>
                <c:pt idx="3">
                  <c:v>17498</c:v>
                </c:pt>
                <c:pt idx="4">
                  <c:v>17484</c:v>
                </c:pt>
                <c:pt idx="5">
                  <c:v>17481</c:v>
                </c:pt>
                <c:pt idx="6">
                  <c:v>17469</c:v>
                </c:pt>
                <c:pt idx="7">
                  <c:v>17452</c:v>
                </c:pt>
                <c:pt idx="8">
                  <c:v>17430</c:v>
                </c:pt>
                <c:pt idx="9">
                  <c:v>17406</c:v>
                </c:pt>
                <c:pt idx="10">
                  <c:v>17397</c:v>
                </c:pt>
                <c:pt idx="11">
                  <c:v>17390</c:v>
                </c:pt>
                <c:pt idx="12">
                  <c:v>17374</c:v>
                </c:pt>
                <c:pt idx="13">
                  <c:v>17490</c:v>
                </c:pt>
                <c:pt idx="14">
                  <c:v>17543</c:v>
                </c:pt>
                <c:pt idx="15">
                  <c:v>17547</c:v>
                </c:pt>
                <c:pt idx="16">
                  <c:v>17567</c:v>
                </c:pt>
                <c:pt idx="17">
                  <c:v>17557</c:v>
                </c:pt>
                <c:pt idx="18">
                  <c:v>17561</c:v>
                </c:pt>
                <c:pt idx="19">
                  <c:v>17598</c:v>
                </c:pt>
                <c:pt idx="20">
                  <c:v>17589</c:v>
                </c:pt>
                <c:pt idx="21">
                  <c:v>17859</c:v>
                </c:pt>
                <c:pt idx="22">
                  <c:v>18102</c:v>
                </c:pt>
                <c:pt idx="23">
                  <c:v>18158</c:v>
                </c:pt>
                <c:pt idx="24">
                  <c:v>18239</c:v>
                </c:pt>
                <c:pt idx="25">
                  <c:v>18239</c:v>
                </c:pt>
                <c:pt idx="26">
                  <c:v>18248</c:v>
                </c:pt>
                <c:pt idx="27">
                  <c:v>18318</c:v>
                </c:pt>
                <c:pt idx="28">
                  <c:v>18329</c:v>
                </c:pt>
                <c:pt idx="29">
                  <c:v>18328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A8-40E7-92DA-46CD13FC27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1273912"/>
        <c:axId val="431275224"/>
      </c:lineChart>
      <c:catAx>
        <c:axId val="431273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275224"/>
        <c:crosses val="autoZero"/>
        <c:auto val="1"/>
        <c:lblAlgn val="ctr"/>
        <c:lblOffset val="100"/>
        <c:noMultiLvlLbl val="0"/>
      </c:catAx>
      <c:valAx>
        <c:axId val="431275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273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1/11/2021</c:v>
                </c:pt>
                <c:pt idx="1">
                  <c:v>2/11/2021</c:v>
                </c:pt>
                <c:pt idx="2">
                  <c:v>3/11/2021</c:v>
                </c:pt>
                <c:pt idx="3">
                  <c:v>4/11/2021</c:v>
                </c:pt>
                <c:pt idx="4">
                  <c:v>5/11/2021</c:v>
                </c:pt>
                <c:pt idx="5">
                  <c:v>6/11/2021</c:v>
                </c:pt>
                <c:pt idx="6">
                  <c:v>7/11/2021</c:v>
                </c:pt>
                <c:pt idx="7">
                  <c:v>8/11/2021</c:v>
                </c:pt>
                <c:pt idx="8">
                  <c:v>9/11/2021</c:v>
                </c:pt>
                <c:pt idx="9">
                  <c:v>10/11/2021</c:v>
                </c:pt>
                <c:pt idx="10">
                  <c:v>11/11/2021</c:v>
                </c:pt>
                <c:pt idx="11">
                  <c:v>12/11/2021</c:v>
                </c:pt>
                <c:pt idx="12">
                  <c:v>13/11/2021</c:v>
                </c:pt>
                <c:pt idx="13">
                  <c:v>14/11/2021</c:v>
                </c:pt>
                <c:pt idx="14">
                  <c:v>15/11/2021</c:v>
                </c:pt>
                <c:pt idx="15">
                  <c:v>16/11/2021</c:v>
                </c:pt>
                <c:pt idx="16">
                  <c:v>17/11/2021</c:v>
                </c:pt>
                <c:pt idx="17">
                  <c:v>18/11/2021</c:v>
                </c:pt>
                <c:pt idx="18">
                  <c:v>19/11/2021</c:v>
                </c:pt>
                <c:pt idx="19">
                  <c:v>20/11/2021</c:v>
                </c:pt>
                <c:pt idx="20">
                  <c:v>21/11/2021</c:v>
                </c:pt>
                <c:pt idx="21">
                  <c:v>22/11/2021</c:v>
                </c:pt>
                <c:pt idx="22">
                  <c:v>23/11/2021</c:v>
                </c:pt>
                <c:pt idx="23">
                  <c:v>24/11/2021</c:v>
                </c:pt>
                <c:pt idx="24">
                  <c:v>25/11/2021</c:v>
                </c:pt>
                <c:pt idx="25">
                  <c:v>26/11/2021</c:v>
                </c:pt>
                <c:pt idx="26">
                  <c:v>27/11/2021</c:v>
                </c:pt>
                <c:pt idx="27">
                  <c:v>28/11/2021</c:v>
                </c:pt>
                <c:pt idx="28">
                  <c:v>29/11/2021</c:v>
                </c:pt>
                <c:pt idx="29">
                  <c:v>30/11/2021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1.3169999999999999</c:v>
                </c:pt>
                <c:pt idx="1">
                  <c:v>1.2892999999999999</c:v>
                </c:pt>
                <c:pt idx="2">
                  <c:v>0.27410000000000001</c:v>
                </c:pt>
                <c:pt idx="3">
                  <c:v>0.46279999999999999</c:v>
                </c:pt>
                <c:pt idx="4">
                  <c:v>0.75470000000000004</c:v>
                </c:pt>
                <c:pt idx="5">
                  <c:v>1.4358</c:v>
                </c:pt>
                <c:pt idx="6">
                  <c:v>1.6366000000000001</c:v>
                </c:pt>
                <c:pt idx="7">
                  <c:v>1.6466000000000001</c:v>
                </c:pt>
                <c:pt idx="8">
                  <c:v>1.5595000000000001</c:v>
                </c:pt>
                <c:pt idx="9">
                  <c:v>0.58560000000000001</c:v>
                </c:pt>
                <c:pt idx="10">
                  <c:v>0.81030000000000002</c:v>
                </c:pt>
                <c:pt idx="11">
                  <c:v>1.7018</c:v>
                </c:pt>
                <c:pt idx="12">
                  <c:v>1.421</c:v>
                </c:pt>
                <c:pt idx="13">
                  <c:v>37.5229</c:v>
                </c:pt>
                <c:pt idx="14">
                  <c:v>1.3130999999999999</c:v>
                </c:pt>
                <c:pt idx="15">
                  <c:v>1.5218</c:v>
                </c:pt>
                <c:pt idx="16">
                  <c:v>1.7485999999999999</c:v>
                </c:pt>
                <c:pt idx="17">
                  <c:v>2.8014999999999999</c:v>
                </c:pt>
                <c:pt idx="18">
                  <c:v>0.50119999999999998</c:v>
                </c:pt>
                <c:pt idx="19">
                  <c:v>0</c:v>
                </c:pt>
                <c:pt idx="20">
                  <c:v>0.87819999999999998</c:v>
                </c:pt>
                <c:pt idx="21">
                  <c:v>20.133700000000001</c:v>
                </c:pt>
                <c:pt idx="22">
                  <c:v>0.80089999999999995</c:v>
                </c:pt>
                <c:pt idx="23">
                  <c:v>1.1362000000000001</c:v>
                </c:pt>
                <c:pt idx="24">
                  <c:v>0.52200000000000002</c:v>
                </c:pt>
                <c:pt idx="25">
                  <c:v>0.80600000000000005</c:v>
                </c:pt>
                <c:pt idx="26">
                  <c:v>1.9679</c:v>
                </c:pt>
                <c:pt idx="27">
                  <c:v>24.251999999999999</c:v>
                </c:pt>
                <c:pt idx="28">
                  <c:v>2.2267000000000001</c:v>
                </c:pt>
                <c:pt idx="29">
                  <c:v>0.85119999999999996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88-4B8A-B9E9-029C830172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1269648"/>
        <c:axId val="431272600"/>
      </c:lineChart>
      <c:catAx>
        <c:axId val="431269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272600"/>
        <c:crosses val="autoZero"/>
        <c:auto val="1"/>
        <c:lblAlgn val="ctr"/>
        <c:lblOffset val="100"/>
        <c:noMultiLvlLbl val="0"/>
      </c:catAx>
      <c:valAx>
        <c:axId val="431272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269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virginradiooman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Sheet1!$A$2:$A$31</c:f>
              <c:strCache>
                <c:ptCount val="30"/>
                <c:pt idx="0">
                  <c:v>1/11/2021</c:v>
                </c:pt>
                <c:pt idx="1">
                  <c:v>2/11/2021</c:v>
                </c:pt>
                <c:pt idx="2">
                  <c:v>3/11/2021</c:v>
                </c:pt>
                <c:pt idx="3">
                  <c:v>4/11/2021</c:v>
                </c:pt>
                <c:pt idx="4">
                  <c:v>5/11/2021</c:v>
                </c:pt>
                <c:pt idx="5">
                  <c:v>6/11/2021</c:v>
                </c:pt>
                <c:pt idx="6">
                  <c:v>7/11/2021</c:v>
                </c:pt>
                <c:pt idx="7">
                  <c:v>8/11/2021</c:v>
                </c:pt>
                <c:pt idx="8">
                  <c:v>9/11/2021</c:v>
                </c:pt>
                <c:pt idx="9">
                  <c:v>10/11/2021</c:v>
                </c:pt>
                <c:pt idx="10">
                  <c:v>11/11/2021</c:v>
                </c:pt>
                <c:pt idx="11">
                  <c:v>12/11/2021</c:v>
                </c:pt>
                <c:pt idx="12">
                  <c:v>13/11/2021</c:v>
                </c:pt>
                <c:pt idx="13">
                  <c:v>14/11/2021</c:v>
                </c:pt>
                <c:pt idx="14">
                  <c:v>15/11/2021</c:v>
                </c:pt>
                <c:pt idx="15">
                  <c:v>16/11/2021</c:v>
                </c:pt>
                <c:pt idx="16">
                  <c:v>17/11/2021</c:v>
                </c:pt>
                <c:pt idx="17">
                  <c:v>18/11/2021</c:v>
                </c:pt>
                <c:pt idx="18">
                  <c:v>19/11/2021</c:v>
                </c:pt>
                <c:pt idx="19">
                  <c:v>20/11/2021</c:v>
                </c:pt>
                <c:pt idx="20">
                  <c:v>21/11/2021</c:v>
                </c:pt>
                <c:pt idx="21">
                  <c:v>22/11/2021</c:v>
                </c:pt>
                <c:pt idx="22">
                  <c:v>23/11/2021</c:v>
                </c:pt>
                <c:pt idx="23">
                  <c:v>24/11/2021</c:v>
                </c:pt>
                <c:pt idx="24">
                  <c:v>25/11/2021</c:v>
                </c:pt>
                <c:pt idx="25">
                  <c:v>26/11/2021</c:v>
                </c:pt>
                <c:pt idx="26">
                  <c:v>27/11/2021</c:v>
                </c:pt>
                <c:pt idx="27">
                  <c:v>28/11/2021</c:v>
                </c:pt>
                <c:pt idx="28">
                  <c:v>29/11/2021</c:v>
                </c:pt>
                <c:pt idx="29">
                  <c:v>30/11/2021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2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B7-4926-9D71-E08B385724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1278504"/>
        <c:axId val="431281128"/>
      </c:lineChart>
      <c:catAx>
        <c:axId val="431278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281128"/>
        <c:crosses val="autoZero"/>
        <c:auto val="1"/>
        <c:lblAlgn val="ctr"/>
        <c:lblOffset val="100"/>
        <c:noMultiLvlLbl val="0"/>
      </c:catAx>
      <c:valAx>
        <c:axId val="431281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278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1E42E-34C6-4535-9A2C-3D9ECE8A63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Virgin Radio Oman vs Hi FM vs TFM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4814C9-9FCA-4FE2-A172-E45C4DE8D4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SABCO Media</a:t>
            </a:r>
          </a:p>
        </p:txBody>
      </p:sp>
    </p:spTree>
    <p:extLst>
      <p:ext uri="{BB962C8B-B14F-4D97-AF65-F5344CB8AC3E}">
        <p14:creationId xmlns:p14="http://schemas.microsoft.com/office/powerpoint/2010/main" val="1234574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1E984-2ECF-4538-80FC-C3139F80E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B3ACDC-BE20-44B7-AA54-EC56AE5D65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47450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B2669-220F-472C-B97D-2749D1BE86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01/11/2021 - 30/11/2021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2DB4FC-9AD3-4452-AAC1-C6F168F21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692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5F945-01FB-4B99-96D3-2B73F35BC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9994E5-F90A-4BB5-916E-2EBDAD4622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72566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8897184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648332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132908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817748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373790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053681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736358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103497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259922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34471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610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5376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2DAC8E-DBB5-4A96-950C-EFA39C1C87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01/11/2021 - 30/11/2021</a:t>
            </a:r>
          </a:p>
        </p:txBody>
      </p:sp>
    </p:spTree>
    <p:extLst>
      <p:ext uri="{BB962C8B-B14F-4D97-AF65-F5344CB8AC3E}">
        <p14:creationId xmlns:p14="http://schemas.microsoft.com/office/powerpoint/2010/main" val="6317442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507AB-D785-4B5D-B277-BCE1F1469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36F631-1A42-4D01-B0A8-7B3F1A80AEC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48307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58549F-AC94-4DF4-94F7-684444CEC0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01/11/2021 - 30/11/2021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9843F-6BFD-4672-A59E-58EA4A8BF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4995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E213A-045E-40BD-AE2D-7CD94643A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329524-7F91-4A77-A3B4-DD96EBA3E8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93892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653916-9D66-4C3F-9D6A-56D20EA1DE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01/11/2021 - 30/11/2021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A321F3-4823-4564-B8BC-7BDE36C35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004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55913-6583-412B-AF36-AD4DEEBFB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CEACB7-A04B-4B40-9C18-5E48EDC35B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29805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3B1A4B-CE9E-40FC-BEEA-CCE2FD5241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01/11/2021 - 30/11/2021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E89061-3EF5-48CE-AD05-425171431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4590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4B352-B63F-4052-BFB8-4720223B6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754613-D9EC-4BFE-8831-614BB502F4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77395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F1BD55-C2B0-4160-B16F-0C34738879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01/11/2021 - 30/11/2021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0BB24C-1241-4534-8798-C49DBF894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126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B95CE-60BF-43FC-8A11-8F963964F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146770-5E2A-44E6-AB12-87B0724BB8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15904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317E0C-32C3-4D97-97DE-29461D44E8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01/11/2021 - 30/11/2021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D22090-C455-4988-872B-4F3F433F6A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462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FC3D2-4AFB-4FE9-89F5-EE9F4C631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CF1FC2-2D70-4106-878F-EDBD841586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863657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E13466-4541-4B53-9825-47DA2D1B01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01/11/2021 - 30/11/2021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B86238-A739-41D9-A1D6-04F8C5BA5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26766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4591F-60AA-4F29-BEB9-1D0AFFC3A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E90386-D24C-41F2-8828-5EAC5241F9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47342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A92E49-F564-4078-B5F3-C7920F6F7C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01/11/2021 - 30/11/2021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D2436E-E113-4769-B8F9-EBE4FB49C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822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4253E-7672-47A5-A27D-2015E7977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People Talking About This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EC99CD-6668-4CE0-95E0-467672A692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53249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E12570-103B-4CE5-9439-1641195C85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01/11/2021 - 30/11/2021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E5DCDA-32B7-4F9D-B5E2-52F73061A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2548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A9C68-B77A-42B4-925E-50BEF226D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1E4C61-171C-4A6A-AC5B-20C7FA9D1B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32397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656F73-2563-4A92-A2A8-E9B184AC6F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01/11/2021 - 30/11/2021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754F37-8FD0-4D50-B2BE-1A98B17D3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5421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D969B8-2860-4058-8411-C2F82FCAB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33C1BF-5FEF-4F56-B57A-E12B69DB19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24834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332FE4-7EF2-4E3A-A870-0FA85A0147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01/11/2021 - 30/11/2021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1B240-81B0-41FD-ABDA-DC1027EBF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6601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0B70D-334D-4593-920A-89BCDDA1B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58A067-4DCE-413E-B008-D9CBFA759B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20459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752749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8272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51577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05206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64274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56369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28658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44204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23857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43074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20370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13723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43971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42881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4245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 Radio 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326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F9963-7673-471C-90D6-5F8E6695EB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01/11/2021 - 30/11/2021</a:t>
            </a:r>
          </a:p>
        </p:txBody>
      </p:sp>
    </p:spTree>
    <p:extLst>
      <p:ext uri="{BB962C8B-B14F-4D97-AF65-F5344CB8AC3E}">
        <p14:creationId xmlns:p14="http://schemas.microsoft.com/office/powerpoint/2010/main" val="24610399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1B1E0F-E69F-47C4-A40A-1FE492FA9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CA5C83-5247-4149-840F-FBD973BBAE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20939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6D98FF-0C27-4297-8AA3-D44B281875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01/11/2021 - 30/11/2021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3108E-F105-49DF-9542-9F39AA522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693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4227F-782B-4A28-9D2C-F6CF3BF8B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C9A63A-1B77-4159-AB3C-68DA717E8A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52702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4E96E7-88B3-4AE9-9D47-8BC63496DB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01/11/2021 - 30/11/2021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84FDD1-42CD-4016-BEE1-893497788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3465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D5689-2439-4996-80DB-B707FB527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AF33AA-C002-4E60-A1E8-4B388CD45A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4319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A4FEDD-985B-436A-8593-B6FD6B5846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01/11/2021 - 30/11/2021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7582E2-4D59-4713-AF3D-909E5DE0F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9478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4EDC9-B4B1-425E-B650-82612548F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7F9E7E-0D7D-4419-BC7F-5C8B8EFC76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76620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3198D-6171-463D-B136-E9A10FAE1C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01/11/2021 - 30/11/2021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DEFAEB-C4D5-40A1-8386-330389DB1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54048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D0F728-8D05-4C9E-B37D-FFC46E2CB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BF44B5-6F9C-435C-BD9A-9FB3EBD708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38428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83C7DF-38FB-4485-A703-E7BF0CC5C4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01/11/2021 - 30/11/2021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31B2C-9CA0-4C54-BB9B-203C4C635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45144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BABEB-4F80-4D89-AA79-7DB99921B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259EC5-B1E6-40A2-A78A-FF189772DA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02882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A24107-DA57-44D6-B175-2B12B5C448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01/11/2021 - 30/11/2021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700F3F-1926-46AE-8A8B-F964805F9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091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3FF7B-7AF4-4A1D-B674-B8667C6CB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VRO Only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AAAA41-9530-4815-9A2F-C32D5DC4E7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01991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540562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75772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904093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32825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5017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8279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4713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12165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2525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0013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490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4.2180 %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7441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4523E0-A832-4CBA-966A-D5A0791456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01/11/2021 - 30/11/2021</a:t>
            </a:r>
          </a:p>
        </p:txBody>
      </p:sp>
    </p:spTree>
    <p:extLst>
      <p:ext uri="{BB962C8B-B14F-4D97-AF65-F5344CB8AC3E}">
        <p14:creationId xmlns:p14="http://schemas.microsoft.com/office/powerpoint/2010/main" val="42391978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3FF4D-D2A8-4584-AFED-8C5219C2A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333490-E208-4BE7-A4A9-ACEF26AD25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29457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697ABA-E8B8-4236-96A3-72D6513D9D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01/11/2021 - 30/11/2021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4884FB-9B5F-465B-A20C-6A00A76C5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2058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56EF4-79FF-489F-9F61-F93708CC8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799B03-F090-4A95-A059-2F83901A2C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47698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C393AE-D82C-443A-9787-C3164A03C7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01/11/2021 - 30/11/2021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98D719-17D4-4EB6-A119-B266A3520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6926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6C880-658F-4B99-AA7D-13712B998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VRO Only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BCE945-F5CC-4C23-B997-DEF055F0C9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059141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80CB3E-C296-4601-BC68-8719CF86C9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01/11/2021 - 30/11/2021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565FC-8005-48D3-BD86-38C125DAE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66727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5D45A-44FC-45EE-9A6F-A773D84B9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Table | VRO Only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0BE065-40B2-465C-8C7D-5BB1353774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90655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9661095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84136807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527988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2585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58867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3900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09522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44959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1667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5820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126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063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-42.9 %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829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934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468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815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es_ES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9673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ar_EG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-18.2 %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609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-19.2 %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564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9220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80E0F5-F757-43F7-860D-8A9E827027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31/10/2021 - 30/11/2021</a:t>
            </a:r>
          </a:p>
        </p:txBody>
      </p:sp>
    </p:spTree>
    <p:extLst>
      <p:ext uri="{BB962C8B-B14F-4D97-AF65-F5344CB8AC3E}">
        <p14:creationId xmlns:p14="http://schemas.microsoft.com/office/powerpoint/2010/main" val="26939429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5F6B2-D72A-49B4-AE5D-5377088A1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Table | VRO Only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828283-07C2-429E-B85B-B06D8282FB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98652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77327597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702064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23808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875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2790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9652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14449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4958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2667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93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nb_NO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503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049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ro_RO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872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es_LA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527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tr_TR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067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ru_RU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-9.5 %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034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612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id_ID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709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018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fr_FR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2544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261BE7-F842-4EE4-B8A8-DE5BE655EE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31/10/2021 - 30/11/2021</a:t>
            </a:r>
          </a:p>
        </p:txBody>
      </p:sp>
    </p:spTree>
    <p:extLst>
      <p:ext uri="{BB962C8B-B14F-4D97-AF65-F5344CB8AC3E}">
        <p14:creationId xmlns:p14="http://schemas.microsoft.com/office/powerpoint/2010/main" val="149593294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C5208-1030-4CF3-8D68-E0ABCCF402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Table | VRO Only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DBC0DE-8F30-4D49-AD3C-B179F704EC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37168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85374346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2704002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63185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21753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43903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4719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18596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24624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3649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700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en_GB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268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07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642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708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virginradiooman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136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E043E6-845B-449E-BC6E-3BF31625A6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31/10/2021 - 30/11/2021</a:t>
            </a:r>
          </a:p>
        </p:txBody>
      </p:sp>
    </p:spTree>
    <p:extLst>
      <p:ext uri="{BB962C8B-B14F-4D97-AF65-F5344CB8AC3E}">
        <p14:creationId xmlns:p14="http://schemas.microsoft.com/office/powerpoint/2010/main" val="24120353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860</Words>
  <Application>Microsoft Office PowerPoint</Application>
  <PresentationFormat>On-screen Show (4:3)</PresentationFormat>
  <Paragraphs>394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Virgin Radio Oman vs Hi FM vs TFM</vt:lpstr>
      <vt:lpstr>Facebook Key Metrics Radar | VRO Only</vt:lpstr>
      <vt:lpstr>Facebook Key Metrics Table | VRO Only</vt:lpstr>
      <vt:lpstr>Facebook Page Likes Total | VRO Only</vt:lpstr>
      <vt:lpstr>Facebook Own Posts | VRO Only</vt:lpstr>
      <vt:lpstr>Facebook Own Posts By Hour | VRO Only</vt:lpstr>
      <vt:lpstr>Facebook Own Posts By Weekday | VRO Only</vt:lpstr>
      <vt:lpstr>Facebook Post Type Distribution Per Profile | VRO Only</vt:lpstr>
      <vt:lpstr>Facebook People Talking About This | VRO Only</vt:lpstr>
      <vt:lpstr>Facebook Interaction Rate | VRO Only</vt:lpstr>
      <vt:lpstr>Facebook Average People Talking About This | VRO Only</vt:lpstr>
      <vt:lpstr>Facebook Average Interactions Per Post | VRO Only</vt:lpstr>
      <vt:lpstr>Twitter Key Metrics Radar | VRO Only</vt:lpstr>
      <vt:lpstr>Twitter Key Metrics Table | VRO Only</vt:lpstr>
      <vt:lpstr>Twitter Followers Total | VRO Only</vt:lpstr>
      <vt:lpstr>Twitter Tweets Change | VRO Only</vt:lpstr>
      <vt:lpstr>Twitter Own Tweets By Hour | VRO Only</vt:lpstr>
      <vt:lpstr>Twitter Own Tweets By Weekday | VRO Only</vt:lpstr>
      <vt:lpstr>Twitter Interaction Rate | VRO Only</vt:lpstr>
      <vt:lpstr>Twitter Average Interactions Per Own Tweet | VRO Only</vt:lpstr>
      <vt:lpstr>Instagram Key Metrics Table | VRO Only</vt:lpstr>
      <vt:lpstr>Instagram Followers Total | VRO Only</vt:lpstr>
      <vt:lpstr>Instagram Interaction Rate | VRO Only</vt:lpstr>
      <vt:lpstr>Instagram Posts | VRO Only</vt:lpstr>
      <vt:lpstr>Instagram Followers by Language Table | VRO Only - 1 of 3</vt:lpstr>
      <vt:lpstr>Instagram Followers by Language Table | VRO Only - 2 of 3</vt:lpstr>
      <vt:lpstr>Instagram Followers by Language Table | VRO Only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Virgin Radio Oman vs Hi FM vs TFM</dc:title>
  <dc:creator>Frederik Peiniger</dc:creator>
  <cp:lastModifiedBy>Frederik Peiniger</cp:lastModifiedBy>
  <cp:revision>1</cp:revision>
  <dcterms:created xsi:type="dcterms:W3CDTF">2021-12-14T06:59:40Z</dcterms:created>
  <dcterms:modified xsi:type="dcterms:W3CDTF">2021-12-14T07:00:36Z</dcterms:modified>
</cp:coreProperties>
</file>