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1" r:id="rId26"/>
    <p:sldId id="282" r:id="rId27"/>
    <p:sldId id="283" r:id="rId2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9"/>
      <p:bold r:id="rId30"/>
      <p:italic r:id="rId31"/>
      <p:boldItalic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19-4026-BF01-74E8FBD6C3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34512520"/>
        <c:axId val="378499720"/>
      </c:radarChart>
      <c:catAx>
        <c:axId val="334512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499720"/>
        <c:crosses val="autoZero"/>
        <c:auto val="1"/>
        <c:lblAlgn val="ctr"/>
        <c:lblOffset val="100"/>
        <c:noMultiLvlLbl val="0"/>
      </c:catAx>
      <c:valAx>
        <c:axId val="378499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512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1/10/2021</c:v>
                </c:pt>
                <c:pt idx="1">
                  <c:v>2/10/2021</c:v>
                </c:pt>
                <c:pt idx="2">
                  <c:v>3/10/2021</c:v>
                </c:pt>
                <c:pt idx="3">
                  <c:v>4/10/2021</c:v>
                </c:pt>
                <c:pt idx="4">
                  <c:v>5/10/2021</c:v>
                </c:pt>
                <c:pt idx="5">
                  <c:v>6/10/2021</c:v>
                </c:pt>
                <c:pt idx="6">
                  <c:v>7/10/2021</c:v>
                </c:pt>
                <c:pt idx="7">
                  <c:v>8/10/2021</c:v>
                </c:pt>
                <c:pt idx="8">
                  <c:v>9/10/2021</c:v>
                </c:pt>
                <c:pt idx="9">
                  <c:v>10/10/2021</c:v>
                </c:pt>
                <c:pt idx="10">
                  <c:v>11/10/2021</c:v>
                </c:pt>
                <c:pt idx="11">
                  <c:v>12/10/2021</c:v>
                </c:pt>
                <c:pt idx="12">
                  <c:v>13/10/2021</c:v>
                </c:pt>
                <c:pt idx="13">
                  <c:v>14/10/2021</c:v>
                </c:pt>
                <c:pt idx="14">
                  <c:v>15/10/2021</c:v>
                </c:pt>
                <c:pt idx="15">
                  <c:v>16/10/2021</c:v>
                </c:pt>
                <c:pt idx="16">
                  <c:v>17/10/2021</c:v>
                </c:pt>
                <c:pt idx="17">
                  <c:v>18/10/2021</c:v>
                </c:pt>
                <c:pt idx="18">
                  <c:v>19/10/2021</c:v>
                </c:pt>
                <c:pt idx="19">
                  <c:v>20/10/2021</c:v>
                </c:pt>
                <c:pt idx="20">
                  <c:v>21/10/2021</c:v>
                </c:pt>
                <c:pt idx="21">
                  <c:v>22/10/2021</c:v>
                </c:pt>
                <c:pt idx="22">
                  <c:v>23/10/2021</c:v>
                </c:pt>
                <c:pt idx="23">
                  <c:v>24/10/2021</c:v>
                </c:pt>
                <c:pt idx="24">
                  <c:v>25/10/2021</c:v>
                </c:pt>
                <c:pt idx="25">
                  <c:v>26/10/2021</c:v>
                </c:pt>
                <c:pt idx="26">
                  <c:v>27/10/2021</c:v>
                </c:pt>
                <c:pt idx="27">
                  <c:v>28/10/2021</c:v>
                </c:pt>
                <c:pt idx="28">
                  <c:v>29/10/2021</c:v>
                </c:pt>
                <c:pt idx="29">
                  <c:v>30/10/2021</c:v>
                </c:pt>
                <c:pt idx="30">
                  <c:v>31/10/2021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5611</c:v>
                </c:pt>
                <c:pt idx="1">
                  <c:v>5613</c:v>
                </c:pt>
                <c:pt idx="2">
                  <c:v>5616</c:v>
                </c:pt>
                <c:pt idx="3">
                  <c:v>5615</c:v>
                </c:pt>
                <c:pt idx="4">
                  <c:v>5615</c:v>
                </c:pt>
                <c:pt idx="5">
                  <c:v>5615</c:v>
                </c:pt>
                <c:pt idx="6">
                  <c:v>5616</c:v>
                </c:pt>
                <c:pt idx="7">
                  <c:v>5616</c:v>
                </c:pt>
                <c:pt idx="8">
                  <c:v>5616</c:v>
                </c:pt>
                <c:pt idx="9">
                  <c:v>5619</c:v>
                </c:pt>
                <c:pt idx="10">
                  <c:v>5617</c:v>
                </c:pt>
                <c:pt idx="11">
                  <c:v>5617</c:v>
                </c:pt>
                <c:pt idx="12">
                  <c:v>5617</c:v>
                </c:pt>
                <c:pt idx="13">
                  <c:v>5615</c:v>
                </c:pt>
                <c:pt idx="14">
                  <c:v>5614</c:v>
                </c:pt>
                <c:pt idx="15">
                  <c:v>5614</c:v>
                </c:pt>
                <c:pt idx="16">
                  <c:v>5614</c:v>
                </c:pt>
                <c:pt idx="17">
                  <c:v>5616</c:v>
                </c:pt>
                <c:pt idx="18">
                  <c:v>5617</c:v>
                </c:pt>
                <c:pt idx="19">
                  <c:v>5617</c:v>
                </c:pt>
                <c:pt idx="20">
                  <c:v>5617</c:v>
                </c:pt>
                <c:pt idx="21">
                  <c:v>5616</c:v>
                </c:pt>
                <c:pt idx="22">
                  <c:v>5616</c:v>
                </c:pt>
                <c:pt idx="23">
                  <c:v>5616</c:v>
                </c:pt>
                <c:pt idx="24">
                  <c:v>5615</c:v>
                </c:pt>
                <c:pt idx="25">
                  <c:v>5615</c:v>
                </c:pt>
                <c:pt idx="26">
                  <c:v>5614</c:v>
                </c:pt>
                <c:pt idx="27">
                  <c:v>5612</c:v>
                </c:pt>
                <c:pt idx="28">
                  <c:v>5612</c:v>
                </c:pt>
                <c:pt idx="29">
                  <c:v>5612</c:v>
                </c:pt>
                <c:pt idx="30">
                  <c:v>5614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622-47F8-B692-8F52FAB9C4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5999856"/>
        <c:axId val="336005104"/>
      </c:lineChart>
      <c:catAx>
        <c:axId val="335999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005104"/>
        <c:crosses val="autoZero"/>
        <c:auto val="1"/>
        <c:lblAlgn val="ctr"/>
        <c:lblOffset val="100"/>
        <c:noMultiLvlLbl val="0"/>
      </c:catAx>
      <c:valAx>
        <c:axId val="336005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999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1/10/2021</c:v>
                </c:pt>
                <c:pt idx="1">
                  <c:v>2/10/2021</c:v>
                </c:pt>
                <c:pt idx="2">
                  <c:v>3/10/2021</c:v>
                </c:pt>
                <c:pt idx="3">
                  <c:v>4/10/2021</c:v>
                </c:pt>
                <c:pt idx="4">
                  <c:v>5/10/2021</c:v>
                </c:pt>
                <c:pt idx="5">
                  <c:v>6/10/2021</c:v>
                </c:pt>
                <c:pt idx="6">
                  <c:v>7/10/2021</c:v>
                </c:pt>
                <c:pt idx="7">
                  <c:v>8/10/2021</c:v>
                </c:pt>
                <c:pt idx="8">
                  <c:v>9/10/2021</c:v>
                </c:pt>
                <c:pt idx="9">
                  <c:v>10/10/2021</c:v>
                </c:pt>
                <c:pt idx="10">
                  <c:v>11/10/2021</c:v>
                </c:pt>
                <c:pt idx="11">
                  <c:v>12/10/2021</c:v>
                </c:pt>
                <c:pt idx="12">
                  <c:v>13/10/2021</c:v>
                </c:pt>
                <c:pt idx="13">
                  <c:v>14/10/2021</c:v>
                </c:pt>
                <c:pt idx="14">
                  <c:v>15/10/2021</c:v>
                </c:pt>
                <c:pt idx="15">
                  <c:v>16/10/2021</c:v>
                </c:pt>
                <c:pt idx="16">
                  <c:v>17/10/2021</c:v>
                </c:pt>
                <c:pt idx="17">
                  <c:v>18/10/2021</c:v>
                </c:pt>
                <c:pt idx="18">
                  <c:v>19/10/2021</c:v>
                </c:pt>
                <c:pt idx="19">
                  <c:v>20/10/2021</c:v>
                </c:pt>
                <c:pt idx="20">
                  <c:v>21/10/2021</c:v>
                </c:pt>
                <c:pt idx="21">
                  <c:v>22/10/2021</c:v>
                </c:pt>
                <c:pt idx="22">
                  <c:v>23/10/2021</c:v>
                </c:pt>
                <c:pt idx="23">
                  <c:v>24/10/2021</c:v>
                </c:pt>
                <c:pt idx="24">
                  <c:v>25/10/2021</c:v>
                </c:pt>
                <c:pt idx="25">
                  <c:v>26/10/2021</c:v>
                </c:pt>
                <c:pt idx="26">
                  <c:v>27/10/2021</c:v>
                </c:pt>
                <c:pt idx="27">
                  <c:v>28/10/2021</c:v>
                </c:pt>
                <c:pt idx="28">
                  <c:v>29/10/2021</c:v>
                </c:pt>
                <c:pt idx="29">
                  <c:v>30/10/2021</c:v>
                </c:pt>
                <c:pt idx="30">
                  <c:v>31/10/2021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</c:v>
                </c:pt>
                <c:pt idx="1">
                  <c:v>1</c:v>
                </c:pt>
                <c:pt idx="2">
                  <c:v>12</c:v>
                </c:pt>
                <c:pt idx="3">
                  <c:v>13</c:v>
                </c:pt>
                <c:pt idx="4">
                  <c:v>2</c:v>
                </c:pt>
                <c:pt idx="5">
                  <c:v>3</c:v>
                </c:pt>
                <c:pt idx="6">
                  <c:v>2</c:v>
                </c:pt>
                <c:pt idx="7">
                  <c:v>1</c:v>
                </c:pt>
                <c:pt idx="8">
                  <c:v>1</c:v>
                </c:pt>
                <c:pt idx="9">
                  <c:v>2</c:v>
                </c:pt>
                <c:pt idx="10">
                  <c:v>3</c:v>
                </c:pt>
                <c:pt idx="11">
                  <c:v>2</c:v>
                </c:pt>
                <c:pt idx="12">
                  <c:v>3</c:v>
                </c:pt>
                <c:pt idx="13">
                  <c:v>2</c:v>
                </c:pt>
                <c:pt idx="14">
                  <c:v>1</c:v>
                </c:pt>
                <c:pt idx="15">
                  <c:v>0</c:v>
                </c:pt>
                <c:pt idx="16">
                  <c:v>3</c:v>
                </c:pt>
                <c:pt idx="17">
                  <c:v>5</c:v>
                </c:pt>
                <c:pt idx="18">
                  <c:v>1</c:v>
                </c:pt>
                <c:pt idx="19">
                  <c:v>3</c:v>
                </c:pt>
                <c:pt idx="20">
                  <c:v>2</c:v>
                </c:pt>
                <c:pt idx="21">
                  <c:v>1</c:v>
                </c:pt>
                <c:pt idx="22">
                  <c:v>1</c:v>
                </c:pt>
                <c:pt idx="23">
                  <c:v>3</c:v>
                </c:pt>
                <c:pt idx="24">
                  <c:v>2</c:v>
                </c:pt>
                <c:pt idx="25">
                  <c:v>1</c:v>
                </c:pt>
                <c:pt idx="26">
                  <c:v>2</c:v>
                </c:pt>
                <c:pt idx="27">
                  <c:v>3</c:v>
                </c:pt>
                <c:pt idx="28">
                  <c:v>1</c:v>
                </c:pt>
                <c:pt idx="29">
                  <c:v>1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673-4A0F-9649-E9FC3731B5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6001168"/>
        <c:axId val="336001824"/>
      </c:lineChart>
      <c:catAx>
        <c:axId val="336001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001824"/>
        <c:crosses val="autoZero"/>
        <c:auto val="1"/>
        <c:lblAlgn val="ctr"/>
        <c:lblOffset val="100"/>
        <c:noMultiLvlLbl val="0"/>
      </c:catAx>
      <c:valAx>
        <c:axId val="336001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001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1</c:v>
                </c:pt>
                <c:pt idx="10">
                  <c:v>3</c:v>
                </c:pt>
                <c:pt idx="11">
                  <c:v>7</c:v>
                </c:pt>
                <c:pt idx="12">
                  <c:v>15</c:v>
                </c:pt>
                <c:pt idx="13">
                  <c:v>10</c:v>
                </c:pt>
                <c:pt idx="14">
                  <c:v>9</c:v>
                </c:pt>
                <c:pt idx="15">
                  <c:v>15</c:v>
                </c:pt>
                <c:pt idx="16">
                  <c:v>10</c:v>
                </c:pt>
                <c:pt idx="17">
                  <c:v>4</c:v>
                </c:pt>
                <c:pt idx="18">
                  <c:v>4</c:v>
                </c:pt>
                <c:pt idx="19">
                  <c:v>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E41-4FE1-B950-6A4857D6B7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5238800"/>
        <c:axId val="375239456"/>
      </c:lineChart>
      <c:catAx>
        <c:axId val="375238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239456"/>
        <c:crosses val="autoZero"/>
        <c:auto val="1"/>
        <c:lblAlgn val="ctr"/>
        <c:lblOffset val="100"/>
        <c:noMultiLvlLbl val="0"/>
      </c:catAx>
      <c:valAx>
        <c:axId val="375239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238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23</c:v>
                </c:pt>
                <c:pt idx="1">
                  <c:v>6</c:v>
                </c:pt>
                <c:pt idx="2">
                  <c:v>11</c:v>
                </c:pt>
                <c:pt idx="3">
                  <c:v>9</c:v>
                </c:pt>
                <c:pt idx="4">
                  <c:v>6</c:v>
                </c:pt>
                <c:pt idx="5">
                  <c:v>4</c:v>
                </c:pt>
                <c:pt idx="6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07-4D88-80CF-F9EE4BA58D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6008056"/>
        <c:axId val="336011008"/>
      </c:barChart>
      <c:catAx>
        <c:axId val="336008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011008"/>
        <c:crosses val="autoZero"/>
        <c:auto val="1"/>
        <c:lblAlgn val="ctr"/>
        <c:lblOffset val="100"/>
        <c:noMultiLvlLbl val="0"/>
      </c:catAx>
      <c:valAx>
        <c:axId val="336011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008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328-4490-A8DA-4A92647DCF7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328-4490-A8DA-4A92647DCF7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328-4490-A8DA-4A92647DCF7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328-4490-A8DA-4A92647DCF7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328-4490-A8DA-4A92647DCF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6003136"/>
        <c:axId val="375239784"/>
      </c:barChart>
      <c:catAx>
        <c:axId val="336003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239784"/>
        <c:crosses val="autoZero"/>
        <c:auto val="1"/>
        <c:lblAlgn val="ctr"/>
        <c:lblOffset val="100"/>
        <c:noMultiLvlLbl val="0"/>
      </c:catAx>
      <c:valAx>
        <c:axId val="375239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003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1/10/2021</c:v>
                </c:pt>
                <c:pt idx="1">
                  <c:v>2/10/2021</c:v>
                </c:pt>
                <c:pt idx="2">
                  <c:v>3/10/2021</c:v>
                </c:pt>
                <c:pt idx="3">
                  <c:v>4/10/2021</c:v>
                </c:pt>
                <c:pt idx="4">
                  <c:v>5/10/2021</c:v>
                </c:pt>
                <c:pt idx="5">
                  <c:v>6/10/2021</c:v>
                </c:pt>
                <c:pt idx="6">
                  <c:v>7/10/2021</c:v>
                </c:pt>
                <c:pt idx="7">
                  <c:v>8/10/2021</c:v>
                </c:pt>
                <c:pt idx="8">
                  <c:v>9/10/2021</c:v>
                </c:pt>
                <c:pt idx="9">
                  <c:v>10/10/2021</c:v>
                </c:pt>
                <c:pt idx="10">
                  <c:v>11/10/2021</c:v>
                </c:pt>
                <c:pt idx="11">
                  <c:v>12/10/2021</c:v>
                </c:pt>
                <c:pt idx="12">
                  <c:v>13/10/2021</c:v>
                </c:pt>
                <c:pt idx="13">
                  <c:v>14/10/2021</c:v>
                </c:pt>
                <c:pt idx="14">
                  <c:v>15/10/2021</c:v>
                </c:pt>
                <c:pt idx="15">
                  <c:v>16/10/2021</c:v>
                </c:pt>
                <c:pt idx="16">
                  <c:v>17/10/2021</c:v>
                </c:pt>
                <c:pt idx="17">
                  <c:v>18/10/2021</c:v>
                </c:pt>
                <c:pt idx="18">
                  <c:v>19/10/2021</c:v>
                </c:pt>
                <c:pt idx="19">
                  <c:v>20/10/2021</c:v>
                </c:pt>
                <c:pt idx="20">
                  <c:v>21/10/2021</c:v>
                </c:pt>
                <c:pt idx="21">
                  <c:v>22/10/2021</c:v>
                </c:pt>
                <c:pt idx="22">
                  <c:v>23/10/2021</c:v>
                </c:pt>
                <c:pt idx="23">
                  <c:v>24/10/2021</c:v>
                </c:pt>
                <c:pt idx="24">
                  <c:v>25/10/2021</c:v>
                </c:pt>
                <c:pt idx="25">
                  <c:v>26/10/2021</c:v>
                </c:pt>
                <c:pt idx="26">
                  <c:v>27/10/2021</c:v>
                </c:pt>
                <c:pt idx="27">
                  <c:v>28/10/2021</c:v>
                </c:pt>
                <c:pt idx="28">
                  <c:v>29/10/2021</c:v>
                </c:pt>
                <c:pt idx="29">
                  <c:v>30/10/2021</c:v>
                </c:pt>
                <c:pt idx="30">
                  <c:v>31/10/2021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18</c:v>
                </c:pt>
                <c:pt idx="1">
                  <c:v>19</c:v>
                </c:pt>
                <c:pt idx="2">
                  <c:v>22</c:v>
                </c:pt>
                <c:pt idx="3">
                  <c:v>22</c:v>
                </c:pt>
                <c:pt idx="4">
                  <c:v>26</c:v>
                </c:pt>
                <c:pt idx="5">
                  <c:v>26</c:v>
                </c:pt>
                <c:pt idx="6">
                  <c:v>27</c:v>
                </c:pt>
                <c:pt idx="7">
                  <c:v>25</c:v>
                </c:pt>
                <c:pt idx="8">
                  <c:v>21</c:v>
                </c:pt>
                <c:pt idx="9">
                  <c:v>25</c:v>
                </c:pt>
                <c:pt idx="10">
                  <c:v>28</c:v>
                </c:pt>
                <c:pt idx="11">
                  <c:v>26</c:v>
                </c:pt>
                <c:pt idx="12">
                  <c:v>27</c:v>
                </c:pt>
                <c:pt idx="13">
                  <c:v>25</c:v>
                </c:pt>
                <c:pt idx="14">
                  <c:v>25</c:v>
                </c:pt>
                <c:pt idx="15">
                  <c:v>15</c:v>
                </c:pt>
                <c:pt idx="16">
                  <c:v>15</c:v>
                </c:pt>
                <c:pt idx="17">
                  <c:v>14</c:v>
                </c:pt>
                <c:pt idx="18">
                  <c:v>17</c:v>
                </c:pt>
                <c:pt idx="19">
                  <c:v>18</c:v>
                </c:pt>
                <c:pt idx="20">
                  <c:v>19</c:v>
                </c:pt>
                <c:pt idx="21">
                  <c:v>21</c:v>
                </c:pt>
                <c:pt idx="22">
                  <c:v>21</c:v>
                </c:pt>
                <c:pt idx="23">
                  <c:v>19</c:v>
                </c:pt>
                <c:pt idx="24">
                  <c:v>20</c:v>
                </c:pt>
                <c:pt idx="25">
                  <c:v>21</c:v>
                </c:pt>
                <c:pt idx="26">
                  <c:v>24</c:v>
                </c:pt>
                <c:pt idx="27">
                  <c:v>21</c:v>
                </c:pt>
                <c:pt idx="28">
                  <c:v>20</c:v>
                </c:pt>
                <c:pt idx="29">
                  <c:v>21</c:v>
                </c:pt>
                <c:pt idx="30">
                  <c:v>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642-40CE-B681-ED09AC0DAF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5236504"/>
        <c:axId val="375237488"/>
      </c:lineChart>
      <c:catAx>
        <c:axId val="375236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237488"/>
        <c:crosses val="autoZero"/>
        <c:auto val="1"/>
        <c:lblAlgn val="ctr"/>
        <c:lblOffset val="100"/>
        <c:noMultiLvlLbl val="0"/>
      </c:catAx>
      <c:valAx>
        <c:axId val="375237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236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1/10/2021</c:v>
                </c:pt>
                <c:pt idx="1">
                  <c:v>2/10/2021</c:v>
                </c:pt>
                <c:pt idx="2">
                  <c:v>3/10/2021</c:v>
                </c:pt>
                <c:pt idx="3">
                  <c:v>4/10/2021</c:v>
                </c:pt>
                <c:pt idx="4">
                  <c:v>5/10/2021</c:v>
                </c:pt>
                <c:pt idx="5">
                  <c:v>6/10/2021</c:v>
                </c:pt>
                <c:pt idx="6">
                  <c:v>7/10/2021</c:v>
                </c:pt>
                <c:pt idx="7">
                  <c:v>8/10/2021</c:v>
                </c:pt>
                <c:pt idx="8">
                  <c:v>9/10/2021</c:v>
                </c:pt>
                <c:pt idx="9">
                  <c:v>10/10/2021</c:v>
                </c:pt>
                <c:pt idx="10">
                  <c:v>11/10/2021</c:v>
                </c:pt>
                <c:pt idx="11">
                  <c:v>12/10/2021</c:v>
                </c:pt>
                <c:pt idx="12">
                  <c:v>13/10/2021</c:v>
                </c:pt>
                <c:pt idx="13">
                  <c:v>14/10/2021</c:v>
                </c:pt>
                <c:pt idx="14">
                  <c:v>15/10/2021</c:v>
                </c:pt>
                <c:pt idx="15">
                  <c:v>16/10/2021</c:v>
                </c:pt>
                <c:pt idx="16">
                  <c:v>17/10/2021</c:v>
                </c:pt>
                <c:pt idx="17">
                  <c:v>18/10/2021</c:v>
                </c:pt>
                <c:pt idx="18">
                  <c:v>19/10/2021</c:v>
                </c:pt>
                <c:pt idx="19">
                  <c:v>20/10/2021</c:v>
                </c:pt>
                <c:pt idx="20">
                  <c:v>21/10/2021</c:v>
                </c:pt>
                <c:pt idx="21">
                  <c:v>22/10/2021</c:v>
                </c:pt>
                <c:pt idx="22">
                  <c:v>23/10/2021</c:v>
                </c:pt>
                <c:pt idx="23">
                  <c:v>24/10/2021</c:v>
                </c:pt>
                <c:pt idx="24">
                  <c:v>25/10/2021</c:v>
                </c:pt>
                <c:pt idx="25">
                  <c:v>26/10/2021</c:v>
                </c:pt>
                <c:pt idx="26">
                  <c:v>27/10/2021</c:v>
                </c:pt>
                <c:pt idx="27">
                  <c:v>28/10/2021</c:v>
                </c:pt>
                <c:pt idx="28">
                  <c:v>29/10/2021</c:v>
                </c:pt>
                <c:pt idx="29">
                  <c:v>30/10/2021</c:v>
                </c:pt>
                <c:pt idx="30">
                  <c:v>31/10/2021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1.7825311942958999E-2</c:v>
                </c:pt>
                <c:pt idx="1">
                  <c:v>0</c:v>
                </c:pt>
                <c:pt idx="2">
                  <c:v>4.4531528322051999E-3</c:v>
                </c:pt>
                <c:pt idx="3">
                  <c:v>8.2197410781560398E-3</c:v>
                </c:pt>
                <c:pt idx="4">
                  <c:v>2.6714158504007102E-2</c:v>
                </c:pt>
                <c:pt idx="5">
                  <c:v>2.37459186702286E-2</c:v>
                </c:pt>
                <c:pt idx="6">
                  <c:v>1.7809439002671401E-2</c:v>
                </c:pt>
                <c:pt idx="7">
                  <c:v>0</c:v>
                </c:pt>
                <c:pt idx="8">
                  <c:v>0.106837606837607</c:v>
                </c:pt>
                <c:pt idx="9">
                  <c:v>8.9015488695032893E-3</c:v>
                </c:pt>
                <c:pt idx="10">
                  <c:v>4.1533167200664502E-2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3.5625222657641599E-2</c:v>
                </c:pt>
                <c:pt idx="17">
                  <c:v>1.7809439002671401E-2</c:v>
                </c:pt>
                <c:pt idx="18">
                  <c:v>0</c:v>
                </c:pt>
                <c:pt idx="19">
                  <c:v>1.7803097739006599E-2</c:v>
                </c:pt>
                <c:pt idx="20">
                  <c:v>6.2310842086523099E-2</c:v>
                </c:pt>
                <c:pt idx="21">
                  <c:v>0</c:v>
                </c:pt>
                <c:pt idx="22">
                  <c:v>1.78062678062678E-2</c:v>
                </c:pt>
                <c:pt idx="23">
                  <c:v>5.93542260208927E-2</c:v>
                </c:pt>
                <c:pt idx="24">
                  <c:v>2.6714158504007102E-2</c:v>
                </c:pt>
                <c:pt idx="25">
                  <c:v>0.106856634016028</c:v>
                </c:pt>
                <c:pt idx="26">
                  <c:v>4.4531528322051997E-2</c:v>
                </c:pt>
                <c:pt idx="27">
                  <c:v>1.78157847853198E-2</c:v>
                </c:pt>
                <c:pt idx="28">
                  <c:v>1.78189593727726E-2</c:v>
                </c:pt>
                <c:pt idx="29">
                  <c:v>0</c:v>
                </c:pt>
                <c:pt idx="30">
                  <c:v>9.7986816319258901E-2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577-4C77-ABE8-8E8896C8D7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5244376"/>
        <c:axId val="375243392"/>
      </c:lineChart>
      <c:catAx>
        <c:axId val="375244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243392"/>
        <c:crosses val="autoZero"/>
        <c:auto val="1"/>
        <c:lblAlgn val="ctr"/>
        <c:lblOffset val="100"/>
        <c:noMultiLvlLbl val="0"/>
      </c:catAx>
      <c:valAx>
        <c:axId val="375243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244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1/10/2021</c:v>
                </c:pt>
                <c:pt idx="1">
                  <c:v>2/10/2021</c:v>
                </c:pt>
                <c:pt idx="2">
                  <c:v>3/10/2021</c:v>
                </c:pt>
                <c:pt idx="3">
                  <c:v>4/10/2021</c:v>
                </c:pt>
                <c:pt idx="4">
                  <c:v>5/10/2021</c:v>
                </c:pt>
                <c:pt idx="5">
                  <c:v>6/10/2021</c:v>
                </c:pt>
                <c:pt idx="6">
                  <c:v>7/10/2021</c:v>
                </c:pt>
                <c:pt idx="7">
                  <c:v>8/10/2021</c:v>
                </c:pt>
                <c:pt idx="8">
                  <c:v>9/10/2021</c:v>
                </c:pt>
                <c:pt idx="9">
                  <c:v>10/10/2021</c:v>
                </c:pt>
                <c:pt idx="10">
                  <c:v>11/10/2021</c:v>
                </c:pt>
                <c:pt idx="11">
                  <c:v>12/10/2021</c:v>
                </c:pt>
                <c:pt idx="12">
                  <c:v>13/10/2021</c:v>
                </c:pt>
                <c:pt idx="13">
                  <c:v>14/10/2021</c:v>
                </c:pt>
                <c:pt idx="14">
                  <c:v>15/10/2021</c:v>
                </c:pt>
                <c:pt idx="15">
                  <c:v>16/10/2021</c:v>
                </c:pt>
                <c:pt idx="16">
                  <c:v>17/10/2021</c:v>
                </c:pt>
                <c:pt idx="17">
                  <c:v>18/10/2021</c:v>
                </c:pt>
                <c:pt idx="18">
                  <c:v>19/10/2021</c:v>
                </c:pt>
                <c:pt idx="19">
                  <c:v>20/10/2021</c:v>
                </c:pt>
                <c:pt idx="20">
                  <c:v>21/10/2021</c:v>
                </c:pt>
                <c:pt idx="21">
                  <c:v>22/10/2021</c:v>
                </c:pt>
                <c:pt idx="22">
                  <c:v>23/10/2021</c:v>
                </c:pt>
                <c:pt idx="23">
                  <c:v>24/10/2021</c:v>
                </c:pt>
                <c:pt idx="24">
                  <c:v>25/10/2021</c:v>
                </c:pt>
                <c:pt idx="25">
                  <c:v>26/10/2021</c:v>
                </c:pt>
                <c:pt idx="26">
                  <c:v>27/10/2021</c:v>
                </c:pt>
                <c:pt idx="27">
                  <c:v>28/10/2021</c:v>
                </c:pt>
                <c:pt idx="28">
                  <c:v>29/10/2021</c:v>
                </c:pt>
                <c:pt idx="29">
                  <c:v>30/10/2021</c:v>
                </c:pt>
                <c:pt idx="30">
                  <c:v>31/10/2021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17.5</c:v>
                </c:pt>
                <c:pt idx="1">
                  <c:v>18.5</c:v>
                </c:pt>
                <c:pt idx="2">
                  <c:v>20.75</c:v>
                </c:pt>
                <c:pt idx="3">
                  <c:v>22</c:v>
                </c:pt>
                <c:pt idx="4">
                  <c:v>25</c:v>
                </c:pt>
                <c:pt idx="5">
                  <c:v>25.5</c:v>
                </c:pt>
                <c:pt idx="6">
                  <c:v>26</c:v>
                </c:pt>
                <c:pt idx="7">
                  <c:v>26</c:v>
                </c:pt>
                <c:pt idx="8">
                  <c:v>22.75</c:v>
                </c:pt>
                <c:pt idx="9">
                  <c:v>23.75</c:v>
                </c:pt>
                <c:pt idx="10">
                  <c:v>25.5</c:v>
                </c:pt>
                <c:pt idx="11">
                  <c:v>27</c:v>
                </c:pt>
                <c:pt idx="12">
                  <c:v>26.25</c:v>
                </c:pt>
                <c:pt idx="13">
                  <c:v>25.75</c:v>
                </c:pt>
                <c:pt idx="14">
                  <c:v>25</c:v>
                </c:pt>
                <c:pt idx="15">
                  <c:v>20</c:v>
                </c:pt>
                <c:pt idx="16">
                  <c:v>14</c:v>
                </c:pt>
                <c:pt idx="17">
                  <c:v>16.75</c:v>
                </c:pt>
                <c:pt idx="18">
                  <c:v>15.5</c:v>
                </c:pt>
                <c:pt idx="19">
                  <c:v>17.25</c:v>
                </c:pt>
                <c:pt idx="20">
                  <c:v>18.5</c:v>
                </c:pt>
                <c:pt idx="21">
                  <c:v>20.25</c:v>
                </c:pt>
                <c:pt idx="22">
                  <c:v>21</c:v>
                </c:pt>
                <c:pt idx="23">
                  <c:v>19</c:v>
                </c:pt>
                <c:pt idx="24">
                  <c:v>20</c:v>
                </c:pt>
                <c:pt idx="25">
                  <c:v>19.75</c:v>
                </c:pt>
                <c:pt idx="26">
                  <c:v>22</c:v>
                </c:pt>
                <c:pt idx="27">
                  <c:v>22.5</c:v>
                </c:pt>
                <c:pt idx="28">
                  <c:v>20.5</c:v>
                </c:pt>
                <c:pt idx="29">
                  <c:v>20.75</c:v>
                </c:pt>
                <c:pt idx="30">
                  <c:v>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274-4320-8C59-ED19710ACD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4511208"/>
        <c:axId val="334510552"/>
      </c:lineChart>
      <c:catAx>
        <c:axId val="334511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510552"/>
        <c:crosses val="autoZero"/>
        <c:auto val="1"/>
        <c:lblAlgn val="ctr"/>
        <c:lblOffset val="100"/>
        <c:noMultiLvlLbl val="0"/>
      </c:catAx>
      <c:valAx>
        <c:axId val="334510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511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1/10/2021</c:v>
                </c:pt>
                <c:pt idx="1">
                  <c:v>2/10/2021</c:v>
                </c:pt>
                <c:pt idx="2">
                  <c:v>3/10/2021</c:v>
                </c:pt>
                <c:pt idx="3">
                  <c:v>4/10/2021</c:v>
                </c:pt>
                <c:pt idx="4">
                  <c:v>5/10/2021</c:v>
                </c:pt>
                <c:pt idx="5">
                  <c:v>6/10/2021</c:v>
                </c:pt>
                <c:pt idx="6">
                  <c:v>7/10/2021</c:v>
                </c:pt>
                <c:pt idx="7">
                  <c:v>8/10/2021</c:v>
                </c:pt>
                <c:pt idx="8">
                  <c:v>9/10/2021</c:v>
                </c:pt>
                <c:pt idx="9">
                  <c:v>10/10/2021</c:v>
                </c:pt>
                <c:pt idx="10">
                  <c:v>11/10/2021</c:v>
                </c:pt>
                <c:pt idx="11">
                  <c:v>12/10/2021</c:v>
                </c:pt>
                <c:pt idx="12">
                  <c:v>13/10/2021</c:v>
                </c:pt>
                <c:pt idx="13">
                  <c:v>14/10/2021</c:v>
                </c:pt>
                <c:pt idx="14">
                  <c:v>15/10/2021</c:v>
                </c:pt>
                <c:pt idx="15">
                  <c:v>16/10/2021</c:v>
                </c:pt>
                <c:pt idx="16">
                  <c:v>17/10/2021</c:v>
                </c:pt>
                <c:pt idx="17">
                  <c:v>18/10/2021</c:v>
                </c:pt>
                <c:pt idx="18">
                  <c:v>19/10/2021</c:v>
                </c:pt>
                <c:pt idx="19">
                  <c:v>20/10/2021</c:v>
                </c:pt>
                <c:pt idx="20">
                  <c:v>21/10/2021</c:v>
                </c:pt>
                <c:pt idx="21">
                  <c:v>22/10/2021</c:v>
                </c:pt>
                <c:pt idx="22">
                  <c:v>23/10/2021</c:v>
                </c:pt>
                <c:pt idx="23">
                  <c:v>24/10/2021</c:v>
                </c:pt>
                <c:pt idx="24">
                  <c:v>25/10/2021</c:v>
                </c:pt>
                <c:pt idx="25">
                  <c:v>26/10/2021</c:v>
                </c:pt>
                <c:pt idx="26">
                  <c:v>27/10/2021</c:v>
                </c:pt>
                <c:pt idx="27">
                  <c:v>28/10/2021</c:v>
                </c:pt>
                <c:pt idx="28">
                  <c:v>29/10/2021</c:v>
                </c:pt>
                <c:pt idx="29">
                  <c:v>30/10/2021</c:v>
                </c:pt>
                <c:pt idx="30">
                  <c:v>31/10/2021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0</c:v>
                </c:pt>
                <c:pt idx="8">
                  <c:v>6</c:v>
                </c:pt>
                <c:pt idx="9">
                  <c:v>0</c:v>
                </c:pt>
                <c:pt idx="10">
                  <c:v>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2</c:v>
                </c:pt>
                <c:pt idx="17">
                  <c:v>1</c:v>
                </c:pt>
                <c:pt idx="18">
                  <c:v>0</c:v>
                </c:pt>
                <c:pt idx="19">
                  <c:v>1</c:v>
                </c:pt>
                <c:pt idx="20">
                  <c:v>3</c:v>
                </c:pt>
                <c:pt idx="21">
                  <c:v>0</c:v>
                </c:pt>
                <c:pt idx="22">
                  <c:v>1</c:v>
                </c:pt>
                <c:pt idx="23">
                  <c:v>3</c:v>
                </c:pt>
                <c:pt idx="24">
                  <c:v>1</c:v>
                </c:pt>
                <c:pt idx="25">
                  <c:v>6</c:v>
                </c:pt>
                <c:pt idx="26">
                  <c:v>2</c:v>
                </c:pt>
                <c:pt idx="27">
                  <c:v>1</c:v>
                </c:pt>
                <c:pt idx="28">
                  <c:v>1</c:v>
                </c:pt>
                <c:pt idx="29">
                  <c:v>0</c:v>
                </c:pt>
                <c:pt idx="30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734-46D2-9A27-BF413DDEFC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8475312"/>
        <c:axId val="378470720"/>
      </c:lineChart>
      <c:catAx>
        <c:axId val="378475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470720"/>
        <c:crosses val="autoZero"/>
        <c:auto val="1"/>
        <c:lblAlgn val="ctr"/>
        <c:lblOffset val="100"/>
        <c:noMultiLvlLbl val="0"/>
      </c:catAx>
      <c:valAx>
        <c:axId val="378470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475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2E-4E2C-9B5F-9A5FE8C3E6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78473672"/>
        <c:axId val="378474328"/>
      </c:radarChart>
      <c:catAx>
        <c:axId val="378473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474328"/>
        <c:crosses val="autoZero"/>
        <c:auto val="1"/>
        <c:lblAlgn val="ctr"/>
        <c:lblOffset val="100"/>
        <c:noMultiLvlLbl val="0"/>
      </c:catAx>
      <c:valAx>
        <c:axId val="378474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473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1/10/2021</c:v>
                </c:pt>
                <c:pt idx="1">
                  <c:v>2/10/2021</c:v>
                </c:pt>
                <c:pt idx="2">
                  <c:v>3/10/2021</c:v>
                </c:pt>
                <c:pt idx="3">
                  <c:v>4/10/2021</c:v>
                </c:pt>
                <c:pt idx="4">
                  <c:v>5/10/2021</c:v>
                </c:pt>
                <c:pt idx="5">
                  <c:v>6/10/2021</c:v>
                </c:pt>
                <c:pt idx="6">
                  <c:v>7/10/2021</c:v>
                </c:pt>
                <c:pt idx="7">
                  <c:v>8/10/2021</c:v>
                </c:pt>
                <c:pt idx="8">
                  <c:v>9/10/2021</c:v>
                </c:pt>
                <c:pt idx="9">
                  <c:v>10/10/2021</c:v>
                </c:pt>
                <c:pt idx="10">
                  <c:v>11/10/2021</c:v>
                </c:pt>
                <c:pt idx="11">
                  <c:v>12/10/2021</c:v>
                </c:pt>
                <c:pt idx="12">
                  <c:v>13/10/2021</c:v>
                </c:pt>
                <c:pt idx="13">
                  <c:v>14/10/2021</c:v>
                </c:pt>
                <c:pt idx="14">
                  <c:v>15/10/2021</c:v>
                </c:pt>
                <c:pt idx="15">
                  <c:v>16/10/2021</c:v>
                </c:pt>
                <c:pt idx="16">
                  <c:v>17/10/2021</c:v>
                </c:pt>
                <c:pt idx="17">
                  <c:v>18/10/2021</c:v>
                </c:pt>
                <c:pt idx="18">
                  <c:v>19/10/2021</c:v>
                </c:pt>
                <c:pt idx="19">
                  <c:v>20/10/2021</c:v>
                </c:pt>
                <c:pt idx="20">
                  <c:v>21/10/2021</c:v>
                </c:pt>
                <c:pt idx="21">
                  <c:v>22/10/2021</c:v>
                </c:pt>
                <c:pt idx="22">
                  <c:v>23/10/2021</c:v>
                </c:pt>
                <c:pt idx="23">
                  <c:v>24/10/2021</c:v>
                </c:pt>
                <c:pt idx="24">
                  <c:v>25/10/2021</c:v>
                </c:pt>
                <c:pt idx="25">
                  <c:v>26/10/2021</c:v>
                </c:pt>
                <c:pt idx="26">
                  <c:v>27/10/2021</c:v>
                </c:pt>
                <c:pt idx="27">
                  <c:v>28/10/2021</c:v>
                </c:pt>
                <c:pt idx="28">
                  <c:v>29/10/2021</c:v>
                </c:pt>
                <c:pt idx="29">
                  <c:v>30/10/2021</c:v>
                </c:pt>
                <c:pt idx="30">
                  <c:v>31/10/2021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1249</c:v>
                </c:pt>
                <c:pt idx="1">
                  <c:v>1258</c:v>
                </c:pt>
                <c:pt idx="2">
                  <c:v>1294</c:v>
                </c:pt>
                <c:pt idx="3">
                  <c:v>1300</c:v>
                </c:pt>
                <c:pt idx="4">
                  <c:v>1303</c:v>
                </c:pt>
                <c:pt idx="5">
                  <c:v>1303</c:v>
                </c:pt>
                <c:pt idx="6">
                  <c:v>1302</c:v>
                </c:pt>
                <c:pt idx="7">
                  <c:v>1303</c:v>
                </c:pt>
                <c:pt idx="8">
                  <c:v>1311</c:v>
                </c:pt>
                <c:pt idx="9">
                  <c:v>1312</c:v>
                </c:pt>
                <c:pt idx="10">
                  <c:v>1313</c:v>
                </c:pt>
                <c:pt idx="11">
                  <c:v>1311</c:v>
                </c:pt>
                <c:pt idx="12">
                  <c:v>1311</c:v>
                </c:pt>
                <c:pt idx="13">
                  <c:v>1312</c:v>
                </c:pt>
                <c:pt idx="14">
                  <c:v>1310</c:v>
                </c:pt>
                <c:pt idx="15">
                  <c:v>1310</c:v>
                </c:pt>
                <c:pt idx="16">
                  <c:v>1311</c:v>
                </c:pt>
                <c:pt idx="17">
                  <c:v>1310</c:v>
                </c:pt>
                <c:pt idx="18">
                  <c:v>1310</c:v>
                </c:pt>
                <c:pt idx="19">
                  <c:v>1311</c:v>
                </c:pt>
                <c:pt idx="20">
                  <c:v>1311</c:v>
                </c:pt>
                <c:pt idx="21">
                  <c:v>1312</c:v>
                </c:pt>
                <c:pt idx="22">
                  <c:v>1312</c:v>
                </c:pt>
                <c:pt idx="23">
                  <c:v>1312</c:v>
                </c:pt>
                <c:pt idx="24">
                  <c:v>1312</c:v>
                </c:pt>
                <c:pt idx="25">
                  <c:v>1309</c:v>
                </c:pt>
                <c:pt idx="26">
                  <c:v>1309</c:v>
                </c:pt>
                <c:pt idx="27">
                  <c:v>1309</c:v>
                </c:pt>
                <c:pt idx="28">
                  <c:v>1308</c:v>
                </c:pt>
                <c:pt idx="29">
                  <c:v>1308</c:v>
                </c:pt>
                <c:pt idx="30">
                  <c:v>1309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5A9-4C27-AF56-6AD5BFCDC2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8269752"/>
        <c:axId val="378268440"/>
      </c:lineChart>
      <c:catAx>
        <c:axId val="378269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268440"/>
        <c:crosses val="autoZero"/>
        <c:auto val="1"/>
        <c:lblAlgn val="ctr"/>
        <c:lblOffset val="100"/>
        <c:noMultiLvlLbl val="0"/>
      </c:catAx>
      <c:valAx>
        <c:axId val="378268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269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1/10/2021</c:v>
                </c:pt>
                <c:pt idx="1">
                  <c:v>2/10/2021</c:v>
                </c:pt>
                <c:pt idx="2">
                  <c:v>3/10/2021</c:v>
                </c:pt>
                <c:pt idx="3">
                  <c:v>4/10/2021</c:v>
                </c:pt>
                <c:pt idx="4">
                  <c:v>5/10/2021</c:v>
                </c:pt>
                <c:pt idx="5">
                  <c:v>6/10/2021</c:v>
                </c:pt>
                <c:pt idx="6">
                  <c:v>7/10/2021</c:v>
                </c:pt>
                <c:pt idx="7">
                  <c:v>8/10/2021</c:v>
                </c:pt>
                <c:pt idx="8">
                  <c:v>9/10/2021</c:v>
                </c:pt>
                <c:pt idx="9">
                  <c:v>10/10/2021</c:v>
                </c:pt>
                <c:pt idx="10">
                  <c:v>11/10/2021</c:v>
                </c:pt>
                <c:pt idx="11">
                  <c:v>12/10/2021</c:v>
                </c:pt>
                <c:pt idx="12">
                  <c:v>13/10/2021</c:v>
                </c:pt>
                <c:pt idx="13">
                  <c:v>14/10/2021</c:v>
                </c:pt>
                <c:pt idx="14">
                  <c:v>15/10/2021</c:v>
                </c:pt>
                <c:pt idx="15">
                  <c:v>16/10/2021</c:v>
                </c:pt>
                <c:pt idx="16">
                  <c:v>17/10/2021</c:v>
                </c:pt>
                <c:pt idx="17">
                  <c:v>18/10/2021</c:v>
                </c:pt>
                <c:pt idx="18">
                  <c:v>19/10/2021</c:v>
                </c:pt>
                <c:pt idx="19">
                  <c:v>20/10/2021</c:v>
                </c:pt>
                <c:pt idx="20">
                  <c:v>21/10/2021</c:v>
                </c:pt>
                <c:pt idx="21">
                  <c:v>22/10/2021</c:v>
                </c:pt>
                <c:pt idx="22">
                  <c:v>23/10/2021</c:v>
                </c:pt>
                <c:pt idx="23">
                  <c:v>24/10/2021</c:v>
                </c:pt>
                <c:pt idx="24">
                  <c:v>25/10/2021</c:v>
                </c:pt>
                <c:pt idx="25">
                  <c:v>26/10/2021</c:v>
                </c:pt>
                <c:pt idx="26">
                  <c:v>27/10/2021</c:v>
                </c:pt>
                <c:pt idx="27">
                  <c:v>28/10/2021</c:v>
                </c:pt>
                <c:pt idx="28">
                  <c:v>29/10/2021</c:v>
                </c:pt>
                <c:pt idx="29">
                  <c:v>30/10/2021</c:v>
                </c:pt>
                <c:pt idx="30">
                  <c:v>31/10/2021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7</c:v>
                </c:pt>
                <c:pt idx="2">
                  <c:v>31</c:v>
                </c:pt>
                <c:pt idx="3">
                  <c:v>18</c:v>
                </c:pt>
                <c:pt idx="4">
                  <c:v>1</c:v>
                </c:pt>
                <c:pt idx="5">
                  <c:v>2</c:v>
                </c:pt>
                <c:pt idx="6">
                  <c:v>3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3</c:v>
                </c:pt>
                <c:pt idx="11">
                  <c:v>2</c:v>
                </c:pt>
                <c:pt idx="12">
                  <c:v>2</c:v>
                </c:pt>
                <c:pt idx="13">
                  <c:v>2</c:v>
                </c:pt>
                <c:pt idx="14">
                  <c:v>0</c:v>
                </c:pt>
                <c:pt idx="15">
                  <c:v>0</c:v>
                </c:pt>
                <c:pt idx="16">
                  <c:v>3</c:v>
                </c:pt>
                <c:pt idx="17">
                  <c:v>3</c:v>
                </c:pt>
                <c:pt idx="18">
                  <c:v>0</c:v>
                </c:pt>
                <c:pt idx="19">
                  <c:v>3</c:v>
                </c:pt>
                <c:pt idx="20">
                  <c:v>3</c:v>
                </c:pt>
                <c:pt idx="21">
                  <c:v>0</c:v>
                </c:pt>
                <c:pt idx="22">
                  <c:v>0</c:v>
                </c:pt>
                <c:pt idx="23">
                  <c:v>3</c:v>
                </c:pt>
                <c:pt idx="24">
                  <c:v>2</c:v>
                </c:pt>
                <c:pt idx="25">
                  <c:v>0</c:v>
                </c:pt>
                <c:pt idx="26">
                  <c:v>1</c:v>
                </c:pt>
                <c:pt idx="27">
                  <c:v>2</c:v>
                </c:pt>
                <c:pt idx="28">
                  <c:v>1</c:v>
                </c:pt>
                <c:pt idx="29">
                  <c:v>0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739-474B-84FA-C818F64480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8263192"/>
        <c:axId val="378266472"/>
      </c:lineChart>
      <c:catAx>
        <c:axId val="378263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266472"/>
        <c:crosses val="autoZero"/>
        <c:auto val="1"/>
        <c:lblAlgn val="ctr"/>
        <c:lblOffset val="100"/>
        <c:noMultiLvlLbl val="0"/>
      </c:catAx>
      <c:valAx>
        <c:axId val="378266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263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</c:v>
                </c:pt>
                <c:pt idx="6">
                  <c:v>0</c:v>
                </c:pt>
                <c:pt idx="7">
                  <c:v>0</c:v>
                </c:pt>
                <c:pt idx="8">
                  <c:v>8</c:v>
                </c:pt>
                <c:pt idx="9">
                  <c:v>3</c:v>
                </c:pt>
                <c:pt idx="10">
                  <c:v>4</c:v>
                </c:pt>
                <c:pt idx="11">
                  <c:v>9</c:v>
                </c:pt>
                <c:pt idx="12">
                  <c:v>14</c:v>
                </c:pt>
                <c:pt idx="13">
                  <c:v>7</c:v>
                </c:pt>
                <c:pt idx="14">
                  <c:v>12</c:v>
                </c:pt>
                <c:pt idx="15">
                  <c:v>14</c:v>
                </c:pt>
                <c:pt idx="16">
                  <c:v>3</c:v>
                </c:pt>
                <c:pt idx="17">
                  <c:v>0</c:v>
                </c:pt>
                <c:pt idx="18">
                  <c:v>2</c:v>
                </c:pt>
                <c:pt idx="19">
                  <c:v>3</c:v>
                </c:pt>
                <c:pt idx="20">
                  <c:v>4</c:v>
                </c:pt>
                <c:pt idx="21">
                  <c:v>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2DF-4F20-943A-1D76FA3064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8263520"/>
        <c:axId val="378258928"/>
      </c:lineChart>
      <c:catAx>
        <c:axId val="378263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258928"/>
        <c:crosses val="autoZero"/>
        <c:auto val="1"/>
        <c:lblAlgn val="ctr"/>
        <c:lblOffset val="100"/>
        <c:noMultiLvlLbl val="0"/>
      </c:catAx>
      <c:valAx>
        <c:axId val="378258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263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26</c:v>
                </c:pt>
                <c:pt idx="1">
                  <c:v>3</c:v>
                </c:pt>
                <c:pt idx="2">
                  <c:v>8</c:v>
                </c:pt>
                <c:pt idx="3">
                  <c:v>8</c:v>
                </c:pt>
                <c:pt idx="4">
                  <c:v>2</c:v>
                </c:pt>
                <c:pt idx="5">
                  <c:v>5</c:v>
                </c:pt>
                <c:pt idx="6">
                  <c:v>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4CB-433E-B43C-DF03449349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8259912"/>
        <c:axId val="378260240"/>
      </c:barChart>
      <c:catAx>
        <c:axId val="378259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260240"/>
        <c:crosses val="autoZero"/>
        <c:auto val="1"/>
        <c:lblAlgn val="ctr"/>
        <c:lblOffset val="100"/>
        <c:noMultiLvlLbl val="0"/>
      </c:catAx>
      <c:valAx>
        <c:axId val="378260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259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1/10/2021</c:v>
                </c:pt>
                <c:pt idx="1">
                  <c:v>2/10/2021</c:v>
                </c:pt>
                <c:pt idx="2">
                  <c:v>3/10/2021</c:v>
                </c:pt>
                <c:pt idx="3">
                  <c:v>4/10/2021</c:v>
                </c:pt>
                <c:pt idx="4">
                  <c:v>5/10/2021</c:v>
                </c:pt>
                <c:pt idx="5">
                  <c:v>6/10/2021</c:v>
                </c:pt>
                <c:pt idx="6">
                  <c:v>7/10/2021</c:v>
                </c:pt>
                <c:pt idx="7">
                  <c:v>8/10/2021</c:v>
                </c:pt>
                <c:pt idx="8">
                  <c:v>9/10/2021</c:v>
                </c:pt>
                <c:pt idx="9">
                  <c:v>10/10/2021</c:v>
                </c:pt>
                <c:pt idx="10">
                  <c:v>11/10/2021</c:v>
                </c:pt>
                <c:pt idx="11">
                  <c:v>12/10/2021</c:v>
                </c:pt>
                <c:pt idx="12">
                  <c:v>13/10/2021</c:v>
                </c:pt>
                <c:pt idx="13">
                  <c:v>14/10/2021</c:v>
                </c:pt>
                <c:pt idx="14">
                  <c:v>15/10/2021</c:v>
                </c:pt>
                <c:pt idx="15">
                  <c:v>16/10/2021</c:v>
                </c:pt>
                <c:pt idx="16">
                  <c:v>17/10/2021</c:v>
                </c:pt>
                <c:pt idx="17">
                  <c:v>18/10/2021</c:v>
                </c:pt>
                <c:pt idx="18">
                  <c:v>19/10/2021</c:v>
                </c:pt>
                <c:pt idx="19">
                  <c:v>20/10/2021</c:v>
                </c:pt>
                <c:pt idx="20">
                  <c:v>21/10/2021</c:v>
                </c:pt>
                <c:pt idx="21">
                  <c:v>22/10/2021</c:v>
                </c:pt>
                <c:pt idx="22">
                  <c:v>23/10/2021</c:v>
                </c:pt>
                <c:pt idx="23">
                  <c:v>24/10/2021</c:v>
                </c:pt>
                <c:pt idx="24">
                  <c:v>25/10/2021</c:v>
                </c:pt>
                <c:pt idx="25">
                  <c:v>26/10/2021</c:v>
                </c:pt>
                <c:pt idx="26">
                  <c:v>27/10/2021</c:v>
                </c:pt>
                <c:pt idx="27">
                  <c:v>28/10/2021</c:v>
                </c:pt>
                <c:pt idx="28">
                  <c:v>29/10/2021</c:v>
                </c:pt>
                <c:pt idx="29">
                  <c:v>30/10/2021</c:v>
                </c:pt>
                <c:pt idx="30">
                  <c:v>31/10/2021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0.480769230769231</c:v>
                </c:pt>
                <c:pt idx="1">
                  <c:v>0.20750199521149201</c:v>
                </c:pt>
                <c:pt idx="2">
                  <c:v>0.22671294223018401</c:v>
                </c:pt>
                <c:pt idx="3">
                  <c:v>0.14991861560867001</c:v>
                </c:pt>
                <c:pt idx="4">
                  <c:v>0.15372790161414299</c:v>
                </c:pt>
                <c:pt idx="5">
                  <c:v>3.8372985418265497E-2</c:v>
                </c:pt>
                <c:pt idx="6">
                  <c:v>0.102406554019457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0.76219512195121997</c:v>
                </c:pt>
                <c:pt idx="11">
                  <c:v>3.8109756097561003E-2</c:v>
                </c:pt>
                <c:pt idx="12">
                  <c:v>0</c:v>
                </c:pt>
                <c:pt idx="13">
                  <c:v>0.15255530129671999</c:v>
                </c:pt>
                <c:pt idx="14">
                  <c:v>0</c:v>
                </c:pt>
                <c:pt idx="15">
                  <c:v>0</c:v>
                </c:pt>
                <c:pt idx="16">
                  <c:v>2.54452926208651E-2</c:v>
                </c:pt>
                <c:pt idx="17">
                  <c:v>2.54452926208651E-2</c:v>
                </c:pt>
                <c:pt idx="18">
                  <c:v>0</c:v>
                </c:pt>
                <c:pt idx="19">
                  <c:v>2.54452926208651E-2</c:v>
                </c:pt>
                <c:pt idx="20">
                  <c:v>0.15255530129671999</c:v>
                </c:pt>
                <c:pt idx="21">
                  <c:v>0</c:v>
                </c:pt>
                <c:pt idx="22">
                  <c:v>0</c:v>
                </c:pt>
                <c:pt idx="23">
                  <c:v>0.228658536585366</c:v>
                </c:pt>
                <c:pt idx="24">
                  <c:v>3.8109756097561003E-2</c:v>
                </c:pt>
                <c:pt idx="25">
                  <c:v>0</c:v>
                </c:pt>
                <c:pt idx="26">
                  <c:v>0</c:v>
                </c:pt>
                <c:pt idx="27">
                  <c:v>3.8197097020626403E-2</c:v>
                </c:pt>
                <c:pt idx="28">
                  <c:v>0.91743119266055095</c:v>
                </c:pt>
                <c:pt idx="29">
                  <c:v>0</c:v>
                </c:pt>
                <c:pt idx="30">
                  <c:v>3.82262996941896E-2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A3F-4971-8D7F-F39D2731CF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5242408"/>
        <c:axId val="336011336"/>
      </c:lineChart>
      <c:catAx>
        <c:axId val="375242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011336"/>
        <c:crosses val="autoZero"/>
        <c:auto val="1"/>
        <c:lblAlgn val="ctr"/>
        <c:lblOffset val="100"/>
        <c:noMultiLvlLbl val="0"/>
      </c:catAx>
      <c:valAx>
        <c:axId val="336011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242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1/10/2021</c:v>
                </c:pt>
                <c:pt idx="1">
                  <c:v>2/10/2021</c:v>
                </c:pt>
                <c:pt idx="2">
                  <c:v>3/10/2021</c:v>
                </c:pt>
                <c:pt idx="3">
                  <c:v>4/10/2021</c:v>
                </c:pt>
                <c:pt idx="4">
                  <c:v>5/10/2021</c:v>
                </c:pt>
                <c:pt idx="5">
                  <c:v>6/10/2021</c:v>
                </c:pt>
                <c:pt idx="6">
                  <c:v>7/10/2021</c:v>
                </c:pt>
                <c:pt idx="7">
                  <c:v>8/10/2021</c:v>
                </c:pt>
                <c:pt idx="8">
                  <c:v>9/10/2021</c:v>
                </c:pt>
                <c:pt idx="9">
                  <c:v>10/10/2021</c:v>
                </c:pt>
                <c:pt idx="10">
                  <c:v>11/10/2021</c:v>
                </c:pt>
                <c:pt idx="11">
                  <c:v>12/10/2021</c:v>
                </c:pt>
                <c:pt idx="12">
                  <c:v>13/10/2021</c:v>
                </c:pt>
                <c:pt idx="13">
                  <c:v>14/10/2021</c:v>
                </c:pt>
                <c:pt idx="14">
                  <c:v>15/10/2021</c:v>
                </c:pt>
                <c:pt idx="15">
                  <c:v>16/10/2021</c:v>
                </c:pt>
                <c:pt idx="16">
                  <c:v>17/10/2021</c:v>
                </c:pt>
                <c:pt idx="17">
                  <c:v>18/10/2021</c:v>
                </c:pt>
                <c:pt idx="18">
                  <c:v>19/10/2021</c:v>
                </c:pt>
                <c:pt idx="19">
                  <c:v>20/10/2021</c:v>
                </c:pt>
                <c:pt idx="20">
                  <c:v>21/10/2021</c:v>
                </c:pt>
                <c:pt idx="21">
                  <c:v>22/10/2021</c:v>
                </c:pt>
                <c:pt idx="22">
                  <c:v>23/10/2021</c:v>
                </c:pt>
                <c:pt idx="23">
                  <c:v>24/10/2021</c:v>
                </c:pt>
                <c:pt idx="24">
                  <c:v>25/10/2021</c:v>
                </c:pt>
                <c:pt idx="25">
                  <c:v>26/10/2021</c:v>
                </c:pt>
                <c:pt idx="26">
                  <c:v>27/10/2021</c:v>
                </c:pt>
                <c:pt idx="27">
                  <c:v>28/10/2021</c:v>
                </c:pt>
                <c:pt idx="28">
                  <c:v>29/10/2021</c:v>
                </c:pt>
                <c:pt idx="29">
                  <c:v>30/10/2021</c:v>
                </c:pt>
                <c:pt idx="30">
                  <c:v>31/10/2021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2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10</c:v>
                </c:pt>
                <c:pt idx="11">
                  <c:v>0</c:v>
                </c:pt>
                <c:pt idx="12">
                  <c:v>0</c:v>
                </c:pt>
                <c:pt idx="13">
                  <c:v>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2</c:v>
                </c:pt>
                <c:pt idx="21">
                  <c:v>0</c:v>
                </c:pt>
                <c:pt idx="22">
                  <c:v>0</c:v>
                </c:pt>
                <c:pt idx="23">
                  <c:v>3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12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214-418F-9731-0C980912D2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9619336"/>
        <c:axId val="389627208"/>
      </c:lineChart>
      <c:catAx>
        <c:axId val="389619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627208"/>
        <c:crosses val="autoZero"/>
        <c:auto val="1"/>
        <c:lblAlgn val="ctr"/>
        <c:lblOffset val="100"/>
        <c:noMultiLvlLbl val="0"/>
      </c:catAx>
      <c:valAx>
        <c:axId val="389627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619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1/10/2021</c:v>
                </c:pt>
                <c:pt idx="1">
                  <c:v>2/10/2021</c:v>
                </c:pt>
                <c:pt idx="2">
                  <c:v>3/10/2021</c:v>
                </c:pt>
                <c:pt idx="3">
                  <c:v>4/10/2021</c:v>
                </c:pt>
                <c:pt idx="4">
                  <c:v>5/10/2021</c:v>
                </c:pt>
                <c:pt idx="5">
                  <c:v>6/10/2021</c:v>
                </c:pt>
                <c:pt idx="6">
                  <c:v>7/10/2021</c:v>
                </c:pt>
                <c:pt idx="7">
                  <c:v>8/10/2021</c:v>
                </c:pt>
                <c:pt idx="8">
                  <c:v>9/10/2021</c:v>
                </c:pt>
                <c:pt idx="9">
                  <c:v>10/10/2021</c:v>
                </c:pt>
                <c:pt idx="10">
                  <c:v>11/10/2021</c:v>
                </c:pt>
                <c:pt idx="11">
                  <c:v>12/10/2021</c:v>
                </c:pt>
                <c:pt idx="12">
                  <c:v>13/10/2021</c:v>
                </c:pt>
                <c:pt idx="13">
                  <c:v>14/10/2021</c:v>
                </c:pt>
                <c:pt idx="14">
                  <c:v>15/10/2021</c:v>
                </c:pt>
                <c:pt idx="15">
                  <c:v>16/10/2021</c:v>
                </c:pt>
                <c:pt idx="16">
                  <c:v>17/10/2021</c:v>
                </c:pt>
                <c:pt idx="17">
                  <c:v>18/10/2021</c:v>
                </c:pt>
                <c:pt idx="18">
                  <c:v>19/10/2021</c:v>
                </c:pt>
                <c:pt idx="19">
                  <c:v>20/10/2021</c:v>
                </c:pt>
                <c:pt idx="20">
                  <c:v>21/10/2021</c:v>
                </c:pt>
                <c:pt idx="21">
                  <c:v>22/10/2021</c:v>
                </c:pt>
                <c:pt idx="22">
                  <c:v>23/10/2021</c:v>
                </c:pt>
                <c:pt idx="23">
                  <c:v>24/10/2021</c:v>
                </c:pt>
                <c:pt idx="24">
                  <c:v>25/10/2021</c:v>
                </c:pt>
                <c:pt idx="25">
                  <c:v>26/10/2021</c:v>
                </c:pt>
                <c:pt idx="26">
                  <c:v>27/10/2021</c:v>
                </c:pt>
                <c:pt idx="27">
                  <c:v>28/10/2021</c:v>
                </c:pt>
                <c:pt idx="28">
                  <c:v>29/10/2021</c:v>
                </c:pt>
                <c:pt idx="29">
                  <c:v>30/10/2021</c:v>
                </c:pt>
                <c:pt idx="30">
                  <c:v>31/10/2021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18540</c:v>
                </c:pt>
                <c:pt idx="1">
                  <c:v>18481</c:v>
                </c:pt>
                <c:pt idx="2">
                  <c:v>18358</c:v>
                </c:pt>
                <c:pt idx="3">
                  <c:v>18299</c:v>
                </c:pt>
                <c:pt idx="4">
                  <c:v>18241</c:v>
                </c:pt>
                <c:pt idx="5">
                  <c:v>18180</c:v>
                </c:pt>
                <c:pt idx="6">
                  <c:v>18178</c:v>
                </c:pt>
                <c:pt idx="7">
                  <c:v>18153</c:v>
                </c:pt>
                <c:pt idx="8">
                  <c:v>18116</c:v>
                </c:pt>
                <c:pt idx="9">
                  <c:v>18101</c:v>
                </c:pt>
                <c:pt idx="10">
                  <c:v>18045</c:v>
                </c:pt>
                <c:pt idx="11">
                  <c:v>18009</c:v>
                </c:pt>
                <c:pt idx="12">
                  <c:v>17978</c:v>
                </c:pt>
                <c:pt idx="13">
                  <c:v>17949</c:v>
                </c:pt>
                <c:pt idx="14">
                  <c:v>17917</c:v>
                </c:pt>
                <c:pt idx="15">
                  <c:v>17900</c:v>
                </c:pt>
                <c:pt idx="16">
                  <c:v>17882</c:v>
                </c:pt>
                <c:pt idx="17">
                  <c:v>17853</c:v>
                </c:pt>
                <c:pt idx="18">
                  <c:v>17822</c:v>
                </c:pt>
                <c:pt idx="19">
                  <c:v>17797</c:v>
                </c:pt>
                <c:pt idx="20">
                  <c:v>17771</c:v>
                </c:pt>
                <c:pt idx="21">
                  <c:v>17761</c:v>
                </c:pt>
                <c:pt idx="22">
                  <c:v>17729</c:v>
                </c:pt>
                <c:pt idx="23">
                  <c:v>17707</c:v>
                </c:pt>
                <c:pt idx="24">
                  <c:v>17669</c:v>
                </c:pt>
                <c:pt idx="25">
                  <c:v>17652</c:v>
                </c:pt>
                <c:pt idx="26">
                  <c:v>17632</c:v>
                </c:pt>
                <c:pt idx="27">
                  <c:v>17599</c:v>
                </c:pt>
                <c:pt idx="28">
                  <c:v>17575</c:v>
                </c:pt>
                <c:pt idx="29">
                  <c:v>17559</c:v>
                </c:pt>
                <c:pt idx="30">
                  <c:v>17542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1D5-44A4-9C6D-ECF1B3665B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9637704"/>
        <c:axId val="389630816"/>
      </c:lineChart>
      <c:catAx>
        <c:axId val="389637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630816"/>
        <c:crosses val="autoZero"/>
        <c:auto val="1"/>
        <c:lblAlgn val="ctr"/>
        <c:lblOffset val="100"/>
        <c:noMultiLvlLbl val="0"/>
      </c:catAx>
      <c:valAx>
        <c:axId val="389630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637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1/10/2021</c:v>
                </c:pt>
                <c:pt idx="1">
                  <c:v>2/10/2021</c:v>
                </c:pt>
                <c:pt idx="2">
                  <c:v>3/10/2021</c:v>
                </c:pt>
                <c:pt idx="3">
                  <c:v>4/10/2021</c:v>
                </c:pt>
                <c:pt idx="4">
                  <c:v>5/10/2021</c:v>
                </c:pt>
                <c:pt idx="5">
                  <c:v>6/10/2021</c:v>
                </c:pt>
                <c:pt idx="6">
                  <c:v>7/10/2021</c:v>
                </c:pt>
                <c:pt idx="7">
                  <c:v>8/10/2021</c:v>
                </c:pt>
                <c:pt idx="8">
                  <c:v>9/10/2021</c:v>
                </c:pt>
                <c:pt idx="9">
                  <c:v>10/10/2021</c:v>
                </c:pt>
                <c:pt idx="10">
                  <c:v>11/10/2021</c:v>
                </c:pt>
                <c:pt idx="11">
                  <c:v>12/10/2021</c:v>
                </c:pt>
                <c:pt idx="12">
                  <c:v>13/10/2021</c:v>
                </c:pt>
                <c:pt idx="13">
                  <c:v>14/10/2021</c:v>
                </c:pt>
                <c:pt idx="14">
                  <c:v>15/10/2021</c:v>
                </c:pt>
                <c:pt idx="15">
                  <c:v>16/10/2021</c:v>
                </c:pt>
                <c:pt idx="16">
                  <c:v>17/10/2021</c:v>
                </c:pt>
                <c:pt idx="17">
                  <c:v>18/10/2021</c:v>
                </c:pt>
                <c:pt idx="18">
                  <c:v>19/10/2021</c:v>
                </c:pt>
                <c:pt idx="19">
                  <c:v>20/10/2021</c:v>
                </c:pt>
                <c:pt idx="20">
                  <c:v>21/10/2021</c:v>
                </c:pt>
                <c:pt idx="21">
                  <c:v>22/10/2021</c:v>
                </c:pt>
                <c:pt idx="22">
                  <c:v>23/10/2021</c:v>
                </c:pt>
                <c:pt idx="23">
                  <c:v>24/10/2021</c:v>
                </c:pt>
                <c:pt idx="24">
                  <c:v>25/10/2021</c:v>
                </c:pt>
                <c:pt idx="25">
                  <c:v>26/10/2021</c:v>
                </c:pt>
                <c:pt idx="26">
                  <c:v>27/10/2021</c:v>
                </c:pt>
                <c:pt idx="27">
                  <c:v>28/10/2021</c:v>
                </c:pt>
                <c:pt idx="28">
                  <c:v>29/10/2021</c:v>
                </c:pt>
                <c:pt idx="29">
                  <c:v>30/10/2021</c:v>
                </c:pt>
                <c:pt idx="30">
                  <c:v>31/10/2021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0.78539999999999999</c:v>
                </c:pt>
                <c:pt idx="1">
                  <c:v>1.6963999999999999</c:v>
                </c:pt>
                <c:pt idx="2">
                  <c:v>5.4779999999999998</c:v>
                </c:pt>
                <c:pt idx="3">
                  <c:v>2.6379999999999999</c:v>
                </c:pt>
                <c:pt idx="4">
                  <c:v>2.9721000000000002</c:v>
                </c:pt>
                <c:pt idx="5">
                  <c:v>1.4607000000000001</c:v>
                </c:pt>
                <c:pt idx="6">
                  <c:v>22.960599999999999</c:v>
                </c:pt>
                <c:pt idx="7">
                  <c:v>1.0625</c:v>
                </c:pt>
                <c:pt idx="8">
                  <c:v>3.3969</c:v>
                </c:pt>
                <c:pt idx="9">
                  <c:v>0.60189999999999999</c:v>
                </c:pt>
                <c:pt idx="10">
                  <c:v>2.4899</c:v>
                </c:pt>
                <c:pt idx="11">
                  <c:v>2.2854999999999999</c:v>
                </c:pt>
                <c:pt idx="12">
                  <c:v>2.2174999999999998</c:v>
                </c:pt>
                <c:pt idx="13">
                  <c:v>1.2192000000000001</c:v>
                </c:pt>
                <c:pt idx="14">
                  <c:v>2.9499</c:v>
                </c:pt>
                <c:pt idx="15">
                  <c:v>1.0106999999999999</c:v>
                </c:pt>
                <c:pt idx="16">
                  <c:v>1.0117</c:v>
                </c:pt>
                <c:pt idx="17">
                  <c:v>3.3973</c:v>
                </c:pt>
                <c:pt idx="18">
                  <c:v>2.0350999999999999</c:v>
                </c:pt>
                <c:pt idx="19">
                  <c:v>0.94330000000000003</c:v>
                </c:pt>
                <c:pt idx="20">
                  <c:v>1.76</c:v>
                </c:pt>
                <c:pt idx="21">
                  <c:v>0.88370000000000004</c:v>
                </c:pt>
                <c:pt idx="22">
                  <c:v>1.1609</c:v>
                </c:pt>
                <c:pt idx="23">
                  <c:v>1.1232</c:v>
                </c:pt>
                <c:pt idx="24">
                  <c:v>2.1482999999999999</c:v>
                </c:pt>
                <c:pt idx="25">
                  <c:v>2.2423999999999999</c:v>
                </c:pt>
                <c:pt idx="26">
                  <c:v>2.0575999999999999</c:v>
                </c:pt>
                <c:pt idx="27">
                  <c:v>1.4021999999999999</c:v>
                </c:pt>
                <c:pt idx="28">
                  <c:v>3.7414000000000001</c:v>
                </c:pt>
                <c:pt idx="29">
                  <c:v>0.80259999999999998</c:v>
                </c:pt>
                <c:pt idx="30">
                  <c:v>3.3275999999999999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AF1-4A68-A633-8F80C18852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9630160"/>
        <c:axId val="389636064"/>
      </c:lineChart>
      <c:catAx>
        <c:axId val="389630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636064"/>
        <c:crosses val="autoZero"/>
        <c:auto val="1"/>
        <c:lblAlgn val="ctr"/>
        <c:lblOffset val="100"/>
        <c:noMultiLvlLbl val="0"/>
      </c:catAx>
      <c:valAx>
        <c:axId val="389636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630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1/10/2021</c:v>
                </c:pt>
                <c:pt idx="1">
                  <c:v>2/10/2021</c:v>
                </c:pt>
                <c:pt idx="2">
                  <c:v>3/10/2021</c:v>
                </c:pt>
                <c:pt idx="3">
                  <c:v>4/10/2021</c:v>
                </c:pt>
                <c:pt idx="4">
                  <c:v>5/10/2021</c:v>
                </c:pt>
                <c:pt idx="5">
                  <c:v>6/10/2021</c:v>
                </c:pt>
                <c:pt idx="6">
                  <c:v>7/10/2021</c:v>
                </c:pt>
                <c:pt idx="7">
                  <c:v>8/10/2021</c:v>
                </c:pt>
                <c:pt idx="8">
                  <c:v>9/10/2021</c:v>
                </c:pt>
                <c:pt idx="9">
                  <c:v>10/10/2021</c:v>
                </c:pt>
                <c:pt idx="10">
                  <c:v>11/10/2021</c:v>
                </c:pt>
                <c:pt idx="11">
                  <c:v>12/10/2021</c:v>
                </c:pt>
                <c:pt idx="12">
                  <c:v>13/10/2021</c:v>
                </c:pt>
                <c:pt idx="13">
                  <c:v>14/10/2021</c:v>
                </c:pt>
                <c:pt idx="14">
                  <c:v>15/10/2021</c:v>
                </c:pt>
                <c:pt idx="15">
                  <c:v>16/10/2021</c:v>
                </c:pt>
                <c:pt idx="16">
                  <c:v>17/10/2021</c:v>
                </c:pt>
                <c:pt idx="17">
                  <c:v>18/10/2021</c:v>
                </c:pt>
                <c:pt idx="18">
                  <c:v>19/10/2021</c:v>
                </c:pt>
                <c:pt idx="19">
                  <c:v>20/10/2021</c:v>
                </c:pt>
                <c:pt idx="20">
                  <c:v>21/10/2021</c:v>
                </c:pt>
                <c:pt idx="21">
                  <c:v>22/10/2021</c:v>
                </c:pt>
                <c:pt idx="22">
                  <c:v>23/10/2021</c:v>
                </c:pt>
                <c:pt idx="23">
                  <c:v>24/10/2021</c:v>
                </c:pt>
                <c:pt idx="24">
                  <c:v>25/10/2021</c:v>
                </c:pt>
                <c:pt idx="25">
                  <c:v>26/10/2021</c:v>
                </c:pt>
                <c:pt idx="26">
                  <c:v>27/10/2021</c:v>
                </c:pt>
                <c:pt idx="27">
                  <c:v>28/10/2021</c:v>
                </c:pt>
                <c:pt idx="28">
                  <c:v>29/10/2021</c:v>
                </c:pt>
                <c:pt idx="29">
                  <c:v>30/10/2021</c:v>
                </c:pt>
                <c:pt idx="30">
                  <c:v>31/10/2021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4EF-4C8C-B1EF-323FDE081B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9640656"/>
        <c:axId val="389647216"/>
      </c:lineChart>
      <c:catAx>
        <c:axId val="389640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647216"/>
        <c:crosses val="autoZero"/>
        <c:auto val="1"/>
        <c:lblAlgn val="ctr"/>
        <c:lblOffset val="100"/>
        <c:noMultiLvlLbl val="0"/>
      </c:catAx>
      <c:valAx>
        <c:axId val="389647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640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3E4ACC-1C3A-41DA-8FBC-6EE71A0034A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/>
              <a:t>Virgin Radio Oman vs Hi FM vs TFM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87845B-F965-4E4C-863A-DF6C562B322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SABCO Media</a:t>
            </a:r>
          </a:p>
        </p:txBody>
      </p:sp>
    </p:spTree>
    <p:extLst>
      <p:ext uri="{BB962C8B-B14F-4D97-AF65-F5344CB8AC3E}">
        <p14:creationId xmlns:p14="http://schemas.microsoft.com/office/powerpoint/2010/main" val="382379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D3B74-3EBB-4E83-9492-BEFF0FE0F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B3E6341-6A03-4620-924E-F7D7FE06993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814098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C1E80E-2527-46D6-BA2C-0A9664ADD9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01/10/2021 - 31/10/2021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F33A5E-6B60-4B25-AC8C-4916F7EF9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80670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D7E81-12BE-43B5-B6E7-C1E74D4F0C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VRO Only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9546DC-0B19-4AD4-958F-B7C20C871D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34355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66811653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296589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2577453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72250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192055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231362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22164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786183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251672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851759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0220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Virgin Radio 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23621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2058E8-2C8A-4FE0-896A-64B5C35307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01/10/2021 - 31/10/2021</a:t>
            </a:r>
          </a:p>
        </p:txBody>
      </p:sp>
    </p:spTree>
    <p:extLst>
      <p:ext uri="{BB962C8B-B14F-4D97-AF65-F5344CB8AC3E}">
        <p14:creationId xmlns:p14="http://schemas.microsoft.com/office/powerpoint/2010/main" val="20509504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26A94C-E1AF-4EBA-8782-CD440B420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F93F38C-67AA-4B1E-9CE3-562B2F67741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223184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76754F-F92F-4BE6-8BFB-80BB38B708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01/10/2021 - 31/10/2021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02BD87-3BA5-4C85-9BD0-D8A6F27E09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87335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CFEE70-9799-428D-A12B-14E1A008AC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6629263-9419-4881-80A9-C3DED83E639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671355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A75A7A-36CE-40AA-A16C-9A9FD828E2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01/10/2021 - 31/10/2021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638A15-242D-4D6C-B600-FC25D49DC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97073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D7C9D1-7743-4D10-B2A2-5A54D94C08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C7F6D30-B44C-4E0D-B0B3-A481FF69C6D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505979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13D0CF-D1B8-4ADC-9A9B-20F5C6EC1F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01/10/2021 - 31/10/2021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FC9898-0515-4C80-8F18-74F3DE335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35916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7E2F9-0A38-4203-8A79-B7B40C1DE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B6ACD81-5516-44DA-9C08-7A474630519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373711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3E82FF-D39C-47F2-85C0-B8DB7EE633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01/10/2021 - 31/10/2021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C3F899-F8FD-4D2A-B824-C6DEEA15B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5436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B5CA34-4DED-4087-B724-6FDD8C21B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A771E91-4B3F-47DD-8CA0-8BC1C3B476C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770169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CC361D-D975-40BA-BBE7-EDE0158C0F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01/10/2021 - 31/10/2021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AEF761-119E-42F4-8939-CF064DE3CF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95058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1F76EA-D012-40FA-BDFE-5E24E8DB7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People Talking About This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4B0F0FF-C024-471B-9EF9-9B7855293D4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993034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A9274C-87A8-4996-8EF4-A0F0D218A7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01/10/2021 - 31/10/2021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A0E7DF-5486-4CE0-9216-082BECF9C7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447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60BF9-076A-4031-A98D-98819F7F19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9F704DB-1AEF-4208-827C-A6C2A2F44D7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219251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CF22A6-3DD1-466D-915D-EF9C06727A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01/10/2021 - 31/10/2021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8EB9E-C238-4645-918F-41FBE985B9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56394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48BEFB-4760-49B8-B2E7-0EFE36B63C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People Talking About This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A7C6536-598B-4905-94A1-DB18A9D89AF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220572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DECF5B-AAA7-432D-BA5C-6D2BC60653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01/10/2021 - 31/10/2021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0F9BCC-6C44-4A3D-A8E8-983E4C0E21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81469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0ADE51-28B9-42E2-A259-D5750E529A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6AAEFFE-78BE-4E96-952D-C33222A3785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297151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E272C1-B073-4FB2-82E0-195AC87CB6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01/10/2021 - 31/10/2021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F33670-95A8-4813-AF0D-293CE599F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38195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030001-2569-4A33-BC0F-B44A19B5B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31EBC2C-11D4-4CAD-A84F-14959BAC41E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60476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C8F77B-0204-4AAB-9FCA-9E9D0DD057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01/10/2021 - 31/10/2021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F2E004-336B-40CD-8608-81F45E7A7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39420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1002EA-DACE-45AD-BDE7-0A3B5B7548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VRO Only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FAB54D-46AA-43AE-B245-F0C3BDBA3F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628523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42245629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341689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265679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442375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779454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469459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984120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123367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897769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784590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98930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133347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111500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713668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4743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Virgin Radio 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60625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C6E349-B554-4635-8408-D705681C04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01/10/2021 - 31/10/2021</a:t>
            </a:r>
          </a:p>
        </p:txBody>
      </p:sp>
    </p:spTree>
    <p:extLst>
      <p:ext uri="{BB962C8B-B14F-4D97-AF65-F5344CB8AC3E}">
        <p14:creationId xmlns:p14="http://schemas.microsoft.com/office/powerpoint/2010/main" val="36950825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0B04C-0CA2-424B-B35D-1E6212310E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059796E-7C16-4542-BA03-DDF1C79D6C6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666811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72E074-AB24-41BE-B25E-33AC256ACC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01/10/2021 - 31/10/2021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7D2554-F0BE-4031-93F1-81C09DB0A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25604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4A8ED6-F910-40B5-A0BB-E30CE932FC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Tweets Change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768BFF1-E6E3-4BAB-87F8-7A50C037A96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927111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3FE124-2B07-4671-A32A-21C0B1DB8B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01/10/2021 - 31/10/2021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03A4EB-AA95-4FD6-A2AC-92F3B2FE84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58274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DD7E2D-1045-4EB6-8BFE-DEB919695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F691056-10F5-4610-BE37-03D4256FE93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418770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C94E13-DBEE-4F10-9A27-2073588264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01/10/2021 - 31/10/2021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93312E-1BD8-4FAA-8864-02C014EB1F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23226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116C19-C287-48EA-9024-6F7649951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E5BEB5B-6553-44F5-B636-AF6BACAAFCF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88596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59A715-F22F-43D0-896E-DB479CDC6D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01/10/2021 - 31/10/2021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D60BA0-2933-42A8-B7A6-2EDF2BFD1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29857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0AF241-6B9C-400B-A3C3-7F54EA380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1EC46C4-D8A8-4F84-8E26-2C94F0A0C19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003365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54649A-72A3-42E5-B013-A91AF0688E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01/10/2021 - 31/10/2021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EB5BE3-F182-4DF7-ADF1-63801FDEE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08537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45D7E-B8E7-4292-B5B5-459C0EB2D0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Interactions Per Own Tweet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09B0CBD-1B52-40C0-AC40-9FEA680F6C0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589466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720016-5EA6-4A3A-A7DB-E3FE128046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01/10/2021 - 31/10/2021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567BDC-10A4-4F0F-86FF-FAB24644C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97741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D95D65-C4C6-43A9-B9B7-EE01AD1DCF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VRO Only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FE94A9-40F2-4ECC-B07D-9346AFE09C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873008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339222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472520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55464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882634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691653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86828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944662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842407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585977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889698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0308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2.6759 %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74708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D354B9-A396-4384-80A0-B91A6D6A13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01/10/2021 - 31/10/2021</a:t>
            </a:r>
          </a:p>
        </p:txBody>
      </p:sp>
    </p:spTree>
    <p:extLst>
      <p:ext uri="{BB962C8B-B14F-4D97-AF65-F5344CB8AC3E}">
        <p14:creationId xmlns:p14="http://schemas.microsoft.com/office/powerpoint/2010/main" val="10689941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0BC9D2-151D-49B8-981E-F8D972D0B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CD3303E-7327-401A-B58A-048B41B96A2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722788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D50ADB-16DC-4EC9-A9D5-CB75F5D13A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01/10/2021 - 31/10/2021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A72FE9-900E-4525-BACB-08E143D03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40398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EF616F-6844-49EB-9A9F-BF841723A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6652FF5-9C95-4BF5-A6A6-68EE1EA65AE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893428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77A84D-D130-45F1-8CED-BF7FF208BE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01/10/2021 - 31/10/2021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6E12D6-01DA-451B-8FDD-2D456CC10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53029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B535A5-8394-496C-8B46-148A3269F0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A5A944E-BA76-401D-862D-9C0739C4D9E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440695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E1A15A-108F-487E-8932-79BF96EAB4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01/10/2021 - 31/10/2021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F3F97C-18CC-4E49-BE1D-17D95487B2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27297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C73400-9C70-4C00-B032-EBA1B52350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by Language Table | VRO Only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1DF0DC-8D0A-48DA-B3B1-7A7FA9ABC8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300356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386522767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5573618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0620358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529469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743386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29559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806320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102413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266777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Language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1841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ar_IN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0631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ar_SA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7975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en_EG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1642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fa_IR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3648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ar_AE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-37.5 %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-16.7 %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2991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pt_BR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4929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de_DE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-22.2 %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1866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fr_FR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1062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ar_AR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9925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ru_RU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33550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B9B95C-BDB7-4612-8F87-1AFC4B6CEF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01/10/2021 - 31/10/2021</a:t>
            </a:r>
          </a:p>
        </p:txBody>
      </p:sp>
    </p:spTree>
    <p:extLst>
      <p:ext uri="{BB962C8B-B14F-4D97-AF65-F5344CB8AC3E}">
        <p14:creationId xmlns:p14="http://schemas.microsoft.com/office/powerpoint/2010/main" val="35579995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CA4DEA-924C-4054-9A49-2A578F2625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by Language Table | VRO Only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12310E-C702-4310-B719-5EA6552053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316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216229373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10668149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8341955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369178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728002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212990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55888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664325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033018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Language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5683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ar_IR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3273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ar_SD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0844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bg_BG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8737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cs_CZ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1574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en_CN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4494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en_CY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0102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en_KE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0478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en_NZ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4424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en_PK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2089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en_QA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29271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20F285-CB07-4F6F-8B2B-63C1AF004A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01/10/2021 - 31/10/2021</a:t>
            </a:r>
          </a:p>
        </p:txBody>
      </p:sp>
    </p:spTree>
    <p:extLst>
      <p:ext uri="{BB962C8B-B14F-4D97-AF65-F5344CB8AC3E}">
        <p14:creationId xmlns:p14="http://schemas.microsoft.com/office/powerpoint/2010/main" val="32395690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EB7401-074A-4158-8563-ABCDB1A342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by Language Table | VRO Only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FCCFE0-A31F-4779-9ABC-136B1ACA8A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160296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281352083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57200600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6162512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480074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527180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55179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531540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11708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679270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Language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817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en_SA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5836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en_SD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-25.0 %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2979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en_SG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2772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es_CO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818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es_LA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65775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84A431-786E-4E40-8E54-3DC2B4CED8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01/10/2021 - 31/10/2021</a:t>
            </a:r>
          </a:p>
        </p:txBody>
      </p:sp>
    </p:spTree>
    <p:extLst>
      <p:ext uri="{BB962C8B-B14F-4D97-AF65-F5344CB8AC3E}">
        <p14:creationId xmlns:p14="http://schemas.microsoft.com/office/powerpoint/2010/main" val="268186979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869</Words>
  <Application>Microsoft Office PowerPoint</Application>
  <PresentationFormat>On-screen Show (4:3)</PresentationFormat>
  <Paragraphs>394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Arial</vt:lpstr>
      <vt:lpstr>Calibri</vt:lpstr>
      <vt:lpstr>quintly_template</vt:lpstr>
      <vt:lpstr>Virgin Radio Oman vs Hi FM vs TFM</vt:lpstr>
      <vt:lpstr>Facebook Key Metrics Radar | VRO Only</vt:lpstr>
      <vt:lpstr>Facebook Key Metrics Table | VRO Only</vt:lpstr>
      <vt:lpstr>Facebook Page Likes Total | VRO Only</vt:lpstr>
      <vt:lpstr>Facebook Own Posts | VRO Only</vt:lpstr>
      <vt:lpstr>Facebook Own Posts By Hour | VRO Only</vt:lpstr>
      <vt:lpstr>Facebook Own Posts By Weekday | VRO Only</vt:lpstr>
      <vt:lpstr>Facebook Post Type Distribution Per Profile | VRO Only</vt:lpstr>
      <vt:lpstr>Facebook People Talking About This | VRO Only</vt:lpstr>
      <vt:lpstr>Facebook Interaction Rate | VRO Only</vt:lpstr>
      <vt:lpstr>Facebook Average People Talking About This | VRO Only</vt:lpstr>
      <vt:lpstr>Facebook Average Interactions Per Post | VRO Only</vt:lpstr>
      <vt:lpstr>Twitter Key Metrics Radar | VRO Only</vt:lpstr>
      <vt:lpstr>Twitter Key Metrics Table | VRO Only</vt:lpstr>
      <vt:lpstr>Twitter Followers Total | VRO Only</vt:lpstr>
      <vt:lpstr>Twitter Tweets Change | VRO Only</vt:lpstr>
      <vt:lpstr>Twitter Own Tweets By Hour | VRO Only</vt:lpstr>
      <vt:lpstr>Twitter Own Tweets By Weekday | VRO Only</vt:lpstr>
      <vt:lpstr>Twitter Interaction Rate | VRO Only</vt:lpstr>
      <vt:lpstr>Twitter Average Interactions Per Own Tweet | VRO Only</vt:lpstr>
      <vt:lpstr>Instagram Key Metrics Table | VRO Only</vt:lpstr>
      <vt:lpstr>Instagram Followers Total | VRO Only</vt:lpstr>
      <vt:lpstr>Instagram Interaction Rate | VRO Only</vt:lpstr>
      <vt:lpstr>Instagram Posts | VRO Only</vt:lpstr>
      <vt:lpstr>Instagram Followers by Language Table | VRO Only - 1 of 3</vt:lpstr>
      <vt:lpstr>Instagram Followers by Language Table | VRO Only - 2 of 3</vt:lpstr>
      <vt:lpstr>Instagram Followers by Language Table | VRO Only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Virgin Radio Oman vs Hi FM vs TFM</dc:title>
  <dc:creator>Frederik Peiniger</dc:creator>
  <cp:lastModifiedBy>Frederik Peiniger</cp:lastModifiedBy>
  <cp:revision>1</cp:revision>
  <dcterms:created xsi:type="dcterms:W3CDTF">2021-11-11T06:08:40Z</dcterms:created>
  <dcterms:modified xsi:type="dcterms:W3CDTF">2021-11-11T06:09:42Z</dcterms:modified>
</cp:coreProperties>
</file>