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2" r:id="rId27"/>
    <p:sldId id="283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0A-4D2F-BEF5-FF327BE7B7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6954880"/>
        <c:axId val="386953568"/>
      </c:radarChart>
      <c:catAx>
        <c:axId val="386954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953568"/>
        <c:crosses val="autoZero"/>
        <c:auto val="1"/>
        <c:lblAlgn val="ctr"/>
        <c:lblOffset val="100"/>
        <c:noMultiLvlLbl val="0"/>
      </c:catAx>
      <c:valAx>
        <c:axId val="386953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954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1/9/2021</c:v>
                </c:pt>
                <c:pt idx="1">
                  <c:v>2/9/2021</c:v>
                </c:pt>
                <c:pt idx="2">
                  <c:v>3/9/2021</c:v>
                </c:pt>
                <c:pt idx="3">
                  <c:v>4/9/2021</c:v>
                </c:pt>
                <c:pt idx="4">
                  <c:v>5/9/2021</c:v>
                </c:pt>
                <c:pt idx="5">
                  <c:v>6/9/2021</c:v>
                </c:pt>
                <c:pt idx="6">
                  <c:v>7/9/2021</c:v>
                </c:pt>
                <c:pt idx="7">
                  <c:v>8/9/2021</c:v>
                </c:pt>
                <c:pt idx="8">
                  <c:v>9/9/2021</c:v>
                </c:pt>
                <c:pt idx="9">
                  <c:v>10/9/2021</c:v>
                </c:pt>
                <c:pt idx="10">
                  <c:v>11/9/2021</c:v>
                </c:pt>
                <c:pt idx="11">
                  <c:v>12/9/2021</c:v>
                </c:pt>
                <c:pt idx="12">
                  <c:v>13/09/2021</c:v>
                </c:pt>
                <c:pt idx="13">
                  <c:v>14/09/2021</c:v>
                </c:pt>
                <c:pt idx="14">
                  <c:v>15/09/2021</c:v>
                </c:pt>
                <c:pt idx="15">
                  <c:v>16/09/2021</c:v>
                </c:pt>
                <c:pt idx="16">
                  <c:v>17/09/2021</c:v>
                </c:pt>
                <c:pt idx="17">
                  <c:v>18/09/2021</c:v>
                </c:pt>
                <c:pt idx="18">
                  <c:v>19/09/2021</c:v>
                </c:pt>
                <c:pt idx="19">
                  <c:v>20/09/2021</c:v>
                </c:pt>
                <c:pt idx="20">
                  <c:v>21/09/2021</c:v>
                </c:pt>
                <c:pt idx="21">
                  <c:v>22/09/2021</c:v>
                </c:pt>
                <c:pt idx="22">
                  <c:v>23/09/2021</c:v>
                </c:pt>
                <c:pt idx="23">
                  <c:v>24/09/2021</c:v>
                </c:pt>
                <c:pt idx="24">
                  <c:v>25/09/2021</c:v>
                </c:pt>
                <c:pt idx="25">
                  <c:v>26/09/2021</c:v>
                </c:pt>
                <c:pt idx="26">
                  <c:v>27/09/2021</c:v>
                </c:pt>
                <c:pt idx="27">
                  <c:v>28/09/2021</c:v>
                </c:pt>
                <c:pt idx="28">
                  <c:v>29/09/2021</c:v>
                </c:pt>
                <c:pt idx="29">
                  <c:v>30/09/2021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5594</c:v>
                </c:pt>
                <c:pt idx="1">
                  <c:v>5595</c:v>
                </c:pt>
                <c:pt idx="2">
                  <c:v>5595</c:v>
                </c:pt>
                <c:pt idx="3">
                  <c:v>5595</c:v>
                </c:pt>
                <c:pt idx="4">
                  <c:v>5594</c:v>
                </c:pt>
                <c:pt idx="5">
                  <c:v>5595</c:v>
                </c:pt>
                <c:pt idx="6">
                  <c:v>5597</c:v>
                </c:pt>
                <c:pt idx="7">
                  <c:v>5597</c:v>
                </c:pt>
                <c:pt idx="8">
                  <c:v>5596</c:v>
                </c:pt>
                <c:pt idx="9">
                  <c:v>5598</c:v>
                </c:pt>
                <c:pt idx="10">
                  <c:v>5598</c:v>
                </c:pt>
                <c:pt idx="11">
                  <c:v>5597</c:v>
                </c:pt>
                <c:pt idx="12">
                  <c:v>5598</c:v>
                </c:pt>
                <c:pt idx="13">
                  <c:v>5601</c:v>
                </c:pt>
                <c:pt idx="14">
                  <c:v>5601</c:v>
                </c:pt>
                <c:pt idx="15">
                  <c:v>5601</c:v>
                </c:pt>
                <c:pt idx="16">
                  <c:v>5601</c:v>
                </c:pt>
                <c:pt idx="17">
                  <c:v>5601</c:v>
                </c:pt>
                <c:pt idx="18">
                  <c:v>5601</c:v>
                </c:pt>
                <c:pt idx="19">
                  <c:v>5603</c:v>
                </c:pt>
                <c:pt idx="20">
                  <c:v>5605</c:v>
                </c:pt>
                <c:pt idx="21">
                  <c:v>5605</c:v>
                </c:pt>
                <c:pt idx="22">
                  <c:v>5605</c:v>
                </c:pt>
                <c:pt idx="23">
                  <c:v>5604</c:v>
                </c:pt>
                <c:pt idx="24">
                  <c:v>5605</c:v>
                </c:pt>
                <c:pt idx="25">
                  <c:v>5606</c:v>
                </c:pt>
                <c:pt idx="26">
                  <c:v>5607</c:v>
                </c:pt>
                <c:pt idx="27">
                  <c:v>5607</c:v>
                </c:pt>
                <c:pt idx="28">
                  <c:v>5608</c:v>
                </c:pt>
                <c:pt idx="29">
                  <c:v>5610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DF-43DF-9326-0E277ACF44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904680"/>
        <c:axId val="385905008"/>
      </c:lineChart>
      <c:catAx>
        <c:axId val="385904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905008"/>
        <c:crosses val="autoZero"/>
        <c:auto val="1"/>
        <c:lblAlgn val="ctr"/>
        <c:lblOffset val="100"/>
        <c:noMultiLvlLbl val="0"/>
      </c:catAx>
      <c:valAx>
        <c:axId val="385905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904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1/9/2021</c:v>
                </c:pt>
                <c:pt idx="1">
                  <c:v>2/9/2021</c:v>
                </c:pt>
                <c:pt idx="2">
                  <c:v>3/9/2021</c:v>
                </c:pt>
                <c:pt idx="3">
                  <c:v>4/9/2021</c:v>
                </c:pt>
                <c:pt idx="4">
                  <c:v>5/9/2021</c:v>
                </c:pt>
                <c:pt idx="5">
                  <c:v>6/9/2021</c:v>
                </c:pt>
                <c:pt idx="6">
                  <c:v>7/9/2021</c:v>
                </c:pt>
                <c:pt idx="7">
                  <c:v>8/9/2021</c:v>
                </c:pt>
                <c:pt idx="8">
                  <c:v>9/9/2021</c:v>
                </c:pt>
                <c:pt idx="9">
                  <c:v>10/9/2021</c:v>
                </c:pt>
                <c:pt idx="10">
                  <c:v>11/9/2021</c:v>
                </c:pt>
                <c:pt idx="11">
                  <c:v>12/9/2021</c:v>
                </c:pt>
                <c:pt idx="12">
                  <c:v>13/09/2021</c:v>
                </c:pt>
                <c:pt idx="13">
                  <c:v>14/09/2021</c:v>
                </c:pt>
                <c:pt idx="14">
                  <c:v>15/09/2021</c:v>
                </c:pt>
                <c:pt idx="15">
                  <c:v>16/09/2021</c:v>
                </c:pt>
                <c:pt idx="16">
                  <c:v>17/09/2021</c:v>
                </c:pt>
                <c:pt idx="17">
                  <c:v>18/09/2021</c:v>
                </c:pt>
                <c:pt idx="18">
                  <c:v>19/09/2021</c:v>
                </c:pt>
                <c:pt idx="19">
                  <c:v>20/09/2021</c:v>
                </c:pt>
                <c:pt idx="20">
                  <c:v>21/09/2021</c:v>
                </c:pt>
                <c:pt idx="21">
                  <c:v>22/09/2021</c:v>
                </c:pt>
                <c:pt idx="22">
                  <c:v>23/09/2021</c:v>
                </c:pt>
                <c:pt idx="23">
                  <c:v>24/09/2021</c:v>
                </c:pt>
                <c:pt idx="24">
                  <c:v>25/09/2021</c:v>
                </c:pt>
                <c:pt idx="25">
                  <c:v>26/09/2021</c:v>
                </c:pt>
                <c:pt idx="26">
                  <c:v>27/09/2021</c:v>
                </c:pt>
                <c:pt idx="27">
                  <c:v>28/09/2021</c:v>
                </c:pt>
                <c:pt idx="28">
                  <c:v>29/09/2021</c:v>
                </c:pt>
                <c:pt idx="29">
                  <c:v>30/09/2021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</c:v>
                </c:pt>
                <c:pt idx="1">
                  <c:v>2</c:v>
                </c:pt>
                <c:pt idx="2">
                  <c:v>0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2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3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2</c:v>
                </c:pt>
                <c:pt idx="21">
                  <c:v>3</c:v>
                </c:pt>
                <c:pt idx="22">
                  <c:v>3</c:v>
                </c:pt>
                <c:pt idx="23">
                  <c:v>1</c:v>
                </c:pt>
                <c:pt idx="24">
                  <c:v>1</c:v>
                </c:pt>
                <c:pt idx="25">
                  <c:v>3</c:v>
                </c:pt>
                <c:pt idx="26">
                  <c:v>2</c:v>
                </c:pt>
                <c:pt idx="27">
                  <c:v>2</c:v>
                </c:pt>
                <c:pt idx="28">
                  <c:v>3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62-423B-9C0B-8A27BAED9C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0109664"/>
        <c:axId val="320110320"/>
      </c:lineChart>
      <c:catAx>
        <c:axId val="320109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110320"/>
        <c:crosses val="autoZero"/>
        <c:auto val="1"/>
        <c:lblAlgn val="ctr"/>
        <c:lblOffset val="100"/>
        <c:noMultiLvlLbl val="0"/>
      </c:catAx>
      <c:valAx>
        <c:axId val="320110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109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8</c:v>
                </c:pt>
                <c:pt idx="12">
                  <c:v>2</c:v>
                </c:pt>
                <c:pt idx="13">
                  <c:v>2</c:v>
                </c:pt>
                <c:pt idx="14">
                  <c:v>4</c:v>
                </c:pt>
                <c:pt idx="15">
                  <c:v>4</c:v>
                </c:pt>
                <c:pt idx="16">
                  <c:v>16</c:v>
                </c:pt>
                <c:pt idx="17">
                  <c:v>5</c:v>
                </c:pt>
                <c:pt idx="18">
                  <c:v>3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1E-43CE-A5B8-F75DDDBB40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435528"/>
        <c:axId val="391439792"/>
      </c:lineChart>
      <c:catAx>
        <c:axId val="391435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439792"/>
        <c:crosses val="autoZero"/>
        <c:auto val="1"/>
        <c:lblAlgn val="ctr"/>
        <c:lblOffset val="100"/>
        <c:noMultiLvlLbl val="0"/>
      </c:catAx>
      <c:valAx>
        <c:axId val="391439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435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</c:v>
                </c:pt>
                <c:pt idx="1">
                  <c:v>9</c:v>
                </c:pt>
                <c:pt idx="2">
                  <c:v>10</c:v>
                </c:pt>
                <c:pt idx="3">
                  <c:v>9</c:v>
                </c:pt>
                <c:pt idx="4">
                  <c:v>1</c:v>
                </c:pt>
                <c:pt idx="5">
                  <c:v>6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F7-4C84-BF84-B34D7CA15B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439464"/>
        <c:axId val="391436184"/>
      </c:barChart>
      <c:catAx>
        <c:axId val="391439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436184"/>
        <c:crosses val="autoZero"/>
        <c:auto val="1"/>
        <c:lblAlgn val="ctr"/>
        <c:lblOffset val="100"/>
        <c:noMultiLvlLbl val="0"/>
      </c:catAx>
      <c:valAx>
        <c:axId val="391436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439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D2-4A41-A56C-17D0162AA92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2D2-4A41-A56C-17D0162AA92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2D2-4A41-A56C-17D0162AA92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2D2-4A41-A56C-17D0162AA9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450288"/>
        <c:axId val="391450616"/>
      </c:barChart>
      <c:catAx>
        <c:axId val="391450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450616"/>
        <c:crosses val="autoZero"/>
        <c:auto val="1"/>
        <c:lblAlgn val="ctr"/>
        <c:lblOffset val="100"/>
        <c:noMultiLvlLbl val="0"/>
      </c:catAx>
      <c:valAx>
        <c:axId val="391450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450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1/9/2021</c:v>
                </c:pt>
                <c:pt idx="1">
                  <c:v>2/9/2021</c:v>
                </c:pt>
                <c:pt idx="2">
                  <c:v>3/9/2021</c:v>
                </c:pt>
                <c:pt idx="3">
                  <c:v>4/9/2021</c:v>
                </c:pt>
                <c:pt idx="4">
                  <c:v>5/9/2021</c:v>
                </c:pt>
                <c:pt idx="5">
                  <c:v>6/9/2021</c:v>
                </c:pt>
                <c:pt idx="6">
                  <c:v>7/9/2021</c:v>
                </c:pt>
                <c:pt idx="7">
                  <c:v>8/9/2021</c:v>
                </c:pt>
                <c:pt idx="8">
                  <c:v>9/9/2021</c:v>
                </c:pt>
                <c:pt idx="9">
                  <c:v>10/9/2021</c:v>
                </c:pt>
                <c:pt idx="10">
                  <c:v>11/9/2021</c:v>
                </c:pt>
                <c:pt idx="11">
                  <c:v>12/9/2021</c:v>
                </c:pt>
                <c:pt idx="12">
                  <c:v>13/09/2021</c:v>
                </c:pt>
                <c:pt idx="13">
                  <c:v>14/09/2021</c:v>
                </c:pt>
                <c:pt idx="14">
                  <c:v>15/09/2021</c:v>
                </c:pt>
                <c:pt idx="15">
                  <c:v>16/09/2021</c:v>
                </c:pt>
                <c:pt idx="16">
                  <c:v>17/09/2021</c:v>
                </c:pt>
                <c:pt idx="17">
                  <c:v>18/09/2021</c:v>
                </c:pt>
                <c:pt idx="18">
                  <c:v>19/09/2021</c:v>
                </c:pt>
                <c:pt idx="19">
                  <c:v>20/09/2021</c:v>
                </c:pt>
                <c:pt idx="20">
                  <c:v>21/09/2021</c:v>
                </c:pt>
                <c:pt idx="21">
                  <c:v>22/09/2021</c:v>
                </c:pt>
                <c:pt idx="22">
                  <c:v>23/09/2021</c:v>
                </c:pt>
                <c:pt idx="23">
                  <c:v>24/09/2021</c:v>
                </c:pt>
                <c:pt idx="24">
                  <c:v>25/09/2021</c:v>
                </c:pt>
                <c:pt idx="25">
                  <c:v>26/09/2021</c:v>
                </c:pt>
                <c:pt idx="26">
                  <c:v>27/09/2021</c:v>
                </c:pt>
                <c:pt idx="27">
                  <c:v>28/09/2021</c:v>
                </c:pt>
                <c:pt idx="28">
                  <c:v>29/09/2021</c:v>
                </c:pt>
                <c:pt idx="29">
                  <c:v>30/09/2021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17</c:v>
                </c:pt>
                <c:pt idx="1">
                  <c:v>19</c:v>
                </c:pt>
                <c:pt idx="2">
                  <c:v>18</c:v>
                </c:pt>
                <c:pt idx="3">
                  <c:v>17</c:v>
                </c:pt>
                <c:pt idx="4">
                  <c:v>19</c:v>
                </c:pt>
                <c:pt idx="5">
                  <c:v>22</c:v>
                </c:pt>
                <c:pt idx="6">
                  <c:v>24</c:v>
                </c:pt>
                <c:pt idx="7">
                  <c:v>18</c:v>
                </c:pt>
                <c:pt idx="8">
                  <c:v>15</c:v>
                </c:pt>
                <c:pt idx="9">
                  <c:v>18</c:v>
                </c:pt>
                <c:pt idx="10">
                  <c:v>15</c:v>
                </c:pt>
                <c:pt idx="11">
                  <c:v>12</c:v>
                </c:pt>
                <c:pt idx="12">
                  <c:v>11</c:v>
                </c:pt>
                <c:pt idx="13">
                  <c:v>13</c:v>
                </c:pt>
                <c:pt idx="14">
                  <c:v>12</c:v>
                </c:pt>
                <c:pt idx="15">
                  <c:v>13</c:v>
                </c:pt>
                <c:pt idx="16">
                  <c:v>10</c:v>
                </c:pt>
                <c:pt idx="17">
                  <c:v>11</c:v>
                </c:pt>
                <c:pt idx="18">
                  <c:v>12</c:v>
                </c:pt>
                <c:pt idx="19">
                  <c:v>14</c:v>
                </c:pt>
                <c:pt idx="20">
                  <c:v>15</c:v>
                </c:pt>
                <c:pt idx="21">
                  <c:v>14</c:v>
                </c:pt>
                <c:pt idx="22">
                  <c:v>16</c:v>
                </c:pt>
                <c:pt idx="23">
                  <c:v>17</c:v>
                </c:pt>
                <c:pt idx="24">
                  <c:v>14</c:v>
                </c:pt>
                <c:pt idx="25">
                  <c:v>15</c:v>
                </c:pt>
                <c:pt idx="26">
                  <c:v>14</c:v>
                </c:pt>
                <c:pt idx="27">
                  <c:v>14</c:v>
                </c:pt>
                <c:pt idx="28">
                  <c:v>16</c:v>
                </c:pt>
                <c:pt idx="29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E3-4E31-85BC-6E124F6D16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442744"/>
        <c:axId val="320109992"/>
      </c:lineChart>
      <c:catAx>
        <c:axId val="391442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109992"/>
        <c:crosses val="autoZero"/>
        <c:auto val="1"/>
        <c:lblAlgn val="ctr"/>
        <c:lblOffset val="100"/>
        <c:noMultiLvlLbl val="0"/>
      </c:catAx>
      <c:valAx>
        <c:axId val="320109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442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1/9/2021</c:v>
                </c:pt>
                <c:pt idx="1">
                  <c:v>2/9/2021</c:v>
                </c:pt>
                <c:pt idx="2">
                  <c:v>3/9/2021</c:v>
                </c:pt>
                <c:pt idx="3">
                  <c:v>4/9/2021</c:v>
                </c:pt>
                <c:pt idx="4">
                  <c:v>5/9/2021</c:v>
                </c:pt>
                <c:pt idx="5">
                  <c:v>6/9/2021</c:v>
                </c:pt>
                <c:pt idx="6">
                  <c:v>7/9/2021</c:v>
                </c:pt>
                <c:pt idx="7">
                  <c:v>8/9/2021</c:v>
                </c:pt>
                <c:pt idx="8">
                  <c:v>9/9/2021</c:v>
                </c:pt>
                <c:pt idx="9">
                  <c:v>10/9/2021</c:v>
                </c:pt>
                <c:pt idx="10">
                  <c:v>11/9/2021</c:v>
                </c:pt>
                <c:pt idx="11">
                  <c:v>12/9/2021</c:v>
                </c:pt>
                <c:pt idx="12">
                  <c:v>13/09/2021</c:v>
                </c:pt>
                <c:pt idx="13">
                  <c:v>14/09/2021</c:v>
                </c:pt>
                <c:pt idx="14">
                  <c:v>15/09/2021</c:v>
                </c:pt>
                <c:pt idx="15">
                  <c:v>16/09/2021</c:v>
                </c:pt>
                <c:pt idx="16">
                  <c:v>17/09/2021</c:v>
                </c:pt>
                <c:pt idx="17">
                  <c:v>18/09/2021</c:v>
                </c:pt>
                <c:pt idx="18">
                  <c:v>19/09/2021</c:v>
                </c:pt>
                <c:pt idx="19">
                  <c:v>20/09/2021</c:v>
                </c:pt>
                <c:pt idx="20">
                  <c:v>21/09/2021</c:v>
                </c:pt>
                <c:pt idx="21">
                  <c:v>22/09/2021</c:v>
                </c:pt>
                <c:pt idx="22">
                  <c:v>23/09/2021</c:v>
                </c:pt>
                <c:pt idx="23">
                  <c:v>24/09/2021</c:v>
                </c:pt>
                <c:pt idx="24">
                  <c:v>25/09/2021</c:v>
                </c:pt>
                <c:pt idx="25">
                  <c:v>26/09/2021</c:v>
                </c:pt>
                <c:pt idx="26">
                  <c:v>27/09/2021</c:v>
                </c:pt>
                <c:pt idx="27">
                  <c:v>28/09/2021</c:v>
                </c:pt>
                <c:pt idx="28">
                  <c:v>29/09/2021</c:v>
                </c:pt>
                <c:pt idx="29">
                  <c:v>30/09/2021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6.2578222778473094E-2</c:v>
                </c:pt>
                <c:pt idx="1">
                  <c:v>8.9381480157311403E-3</c:v>
                </c:pt>
                <c:pt idx="2">
                  <c:v>0</c:v>
                </c:pt>
                <c:pt idx="3">
                  <c:v>4.1703902293714602E-2</c:v>
                </c:pt>
                <c:pt idx="4">
                  <c:v>8.9381480157311403E-3</c:v>
                </c:pt>
                <c:pt idx="5">
                  <c:v>0</c:v>
                </c:pt>
                <c:pt idx="6">
                  <c:v>8.9349535382415995E-3</c:v>
                </c:pt>
                <c:pt idx="7">
                  <c:v>3.5733428622476297E-2</c:v>
                </c:pt>
                <c:pt idx="8">
                  <c:v>2.6804860614724799E-2</c:v>
                </c:pt>
                <c:pt idx="9">
                  <c:v>0</c:v>
                </c:pt>
                <c:pt idx="10">
                  <c:v>5.3590568060021403E-2</c:v>
                </c:pt>
                <c:pt idx="11">
                  <c:v>1.7866714311238201E-2</c:v>
                </c:pt>
                <c:pt idx="12">
                  <c:v>1.7866714311238201E-2</c:v>
                </c:pt>
                <c:pt idx="13">
                  <c:v>2.3813776269571901E-2</c:v>
                </c:pt>
                <c:pt idx="14">
                  <c:v>5.35618639528656E-2</c:v>
                </c:pt>
                <c:pt idx="15">
                  <c:v>1.7853954650955201E-2</c:v>
                </c:pt>
                <c:pt idx="16">
                  <c:v>0</c:v>
                </c:pt>
                <c:pt idx="17">
                  <c:v>0.142831637207641</c:v>
                </c:pt>
                <c:pt idx="18">
                  <c:v>0</c:v>
                </c:pt>
                <c:pt idx="19">
                  <c:v>3.5701535166012099E-2</c:v>
                </c:pt>
                <c:pt idx="20">
                  <c:v>0</c:v>
                </c:pt>
                <c:pt idx="21">
                  <c:v>0</c:v>
                </c:pt>
                <c:pt idx="22">
                  <c:v>5.9470710674992596E-3</c:v>
                </c:pt>
                <c:pt idx="23">
                  <c:v>5.3533190578158502E-2</c:v>
                </c:pt>
                <c:pt idx="24">
                  <c:v>0</c:v>
                </c:pt>
                <c:pt idx="25">
                  <c:v>1.7841213202497801E-2</c:v>
                </c:pt>
                <c:pt idx="26">
                  <c:v>2.6757046022119198E-2</c:v>
                </c:pt>
                <c:pt idx="27">
                  <c:v>2.67522739432852E-2</c:v>
                </c:pt>
                <c:pt idx="28">
                  <c:v>0</c:v>
                </c:pt>
                <c:pt idx="29">
                  <c:v>3.5656979853806399E-2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63-4F0E-BE8E-C6E95EAFA1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0114912"/>
        <c:axId val="320107368"/>
      </c:lineChart>
      <c:catAx>
        <c:axId val="320114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107368"/>
        <c:crosses val="autoZero"/>
        <c:auto val="1"/>
        <c:lblAlgn val="ctr"/>
        <c:lblOffset val="100"/>
        <c:noMultiLvlLbl val="0"/>
      </c:catAx>
      <c:valAx>
        <c:axId val="320107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114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1/9/2021</c:v>
                </c:pt>
                <c:pt idx="1">
                  <c:v>2/9/2021</c:v>
                </c:pt>
                <c:pt idx="2">
                  <c:v>3/9/2021</c:v>
                </c:pt>
                <c:pt idx="3">
                  <c:v>4/9/2021</c:v>
                </c:pt>
                <c:pt idx="4">
                  <c:v>5/9/2021</c:v>
                </c:pt>
                <c:pt idx="5">
                  <c:v>6/9/2021</c:v>
                </c:pt>
                <c:pt idx="6">
                  <c:v>7/9/2021</c:v>
                </c:pt>
                <c:pt idx="7">
                  <c:v>8/9/2021</c:v>
                </c:pt>
                <c:pt idx="8">
                  <c:v>9/9/2021</c:v>
                </c:pt>
                <c:pt idx="9">
                  <c:v>10/9/2021</c:v>
                </c:pt>
                <c:pt idx="10">
                  <c:v>11/9/2021</c:v>
                </c:pt>
                <c:pt idx="11">
                  <c:v>12/9/2021</c:v>
                </c:pt>
                <c:pt idx="12">
                  <c:v>13/09/2021</c:v>
                </c:pt>
                <c:pt idx="13">
                  <c:v>14/09/2021</c:v>
                </c:pt>
                <c:pt idx="14">
                  <c:v>15/09/2021</c:v>
                </c:pt>
                <c:pt idx="15">
                  <c:v>16/09/2021</c:v>
                </c:pt>
                <c:pt idx="16">
                  <c:v>17/09/2021</c:v>
                </c:pt>
                <c:pt idx="17">
                  <c:v>18/09/2021</c:v>
                </c:pt>
                <c:pt idx="18">
                  <c:v>19/09/2021</c:v>
                </c:pt>
                <c:pt idx="19">
                  <c:v>20/09/2021</c:v>
                </c:pt>
                <c:pt idx="20">
                  <c:v>21/09/2021</c:v>
                </c:pt>
                <c:pt idx="21">
                  <c:v>22/09/2021</c:v>
                </c:pt>
                <c:pt idx="22">
                  <c:v>23/09/2021</c:v>
                </c:pt>
                <c:pt idx="23">
                  <c:v>24/09/2021</c:v>
                </c:pt>
                <c:pt idx="24">
                  <c:v>25/09/2021</c:v>
                </c:pt>
                <c:pt idx="25">
                  <c:v>26/09/2021</c:v>
                </c:pt>
                <c:pt idx="26">
                  <c:v>27/09/2021</c:v>
                </c:pt>
                <c:pt idx="27">
                  <c:v>28/09/2021</c:v>
                </c:pt>
                <c:pt idx="28">
                  <c:v>29/09/2021</c:v>
                </c:pt>
                <c:pt idx="29">
                  <c:v>30/09/2021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15</c:v>
                </c:pt>
                <c:pt idx="1">
                  <c:v>18.75</c:v>
                </c:pt>
                <c:pt idx="2">
                  <c:v>18.5</c:v>
                </c:pt>
                <c:pt idx="3">
                  <c:v>18.25</c:v>
                </c:pt>
                <c:pt idx="4">
                  <c:v>18.5</c:v>
                </c:pt>
                <c:pt idx="5">
                  <c:v>21.25</c:v>
                </c:pt>
                <c:pt idx="6">
                  <c:v>23.25</c:v>
                </c:pt>
                <c:pt idx="7">
                  <c:v>21</c:v>
                </c:pt>
                <c:pt idx="8">
                  <c:v>16.5</c:v>
                </c:pt>
                <c:pt idx="9">
                  <c:v>16.75</c:v>
                </c:pt>
                <c:pt idx="10">
                  <c:v>17</c:v>
                </c:pt>
                <c:pt idx="11">
                  <c:v>14</c:v>
                </c:pt>
                <c:pt idx="12">
                  <c:v>12</c:v>
                </c:pt>
                <c:pt idx="13">
                  <c:v>12.5</c:v>
                </c:pt>
                <c:pt idx="14">
                  <c:v>12.5</c:v>
                </c:pt>
                <c:pt idx="15">
                  <c:v>12.75</c:v>
                </c:pt>
                <c:pt idx="16">
                  <c:v>11.5</c:v>
                </c:pt>
                <c:pt idx="17">
                  <c:v>9.75</c:v>
                </c:pt>
                <c:pt idx="18">
                  <c:v>11.75</c:v>
                </c:pt>
                <c:pt idx="19">
                  <c:v>13</c:v>
                </c:pt>
                <c:pt idx="20">
                  <c:v>14.5</c:v>
                </c:pt>
                <c:pt idx="21">
                  <c:v>14.5</c:v>
                </c:pt>
                <c:pt idx="22">
                  <c:v>15</c:v>
                </c:pt>
                <c:pt idx="23">
                  <c:v>16.5</c:v>
                </c:pt>
                <c:pt idx="24">
                  <c:v>15.75</c:v>
                </c:pt>
                <c:pt idx="25">
                  <c:v>14.25</c:v>
                </c:pt>
                <c:pt idx="26">
                  <c:v>15.25</c:v>
                </c:pt>
                <c:pt idx="27">
                  <c:v>14</c:v>
                </c:pt>
                <c:pt idx="28">
                  <c:v>14.75</c:v>
                </c:pt>
                <c:pt idx="29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68-428D-ADBB-A3CAF06F61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622056"/>
        <c:axId val="387619104"/>
      </c:lineChart>
      <c:catAx>
        <c:axId val="387622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619104"/>
        <c:crosses val="autoZero"/>
        <c:auto val="1"/>
        <c:lblAlgn val="ctr"/>
        <c:lblOffset val="100"/>
        <c:noMultiLvlLbl val="0"/>
      </c:catAx>
      <c:valAx>
        <c:axId val="387619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622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1/9/2021</c:v>
                </c:pt>
                <c:pt idx="1">
                  <c:v>2/9/2021</c:v>
                </c:pt>
                <c:pt idx="2">
                  <c:v>3/9/2021</c:v>
                </c:pt>
                <c:pt idx="3">
                  <c:v>4/9/2021</c:v>
                </c:pt>
                <c:pt idx="4">
                  <c:v>5/9/2021</c:v>
                </c:pt>
                <c:pt idx="5">
                  <c:v>6/9/2021</c:v>
                </c:pt>
                <c:pt idx="6">
                  <c:v>7/9/2021</c:v>
                </c:pt>
                <c:pt idx="7">
                  <c:v>8/9/2021</c:v>
                </c:pt>
                <c:pt idx="8">
                  <c:v>9/9/2021</c:v>
                </c:pt>
                <c:pt idx="9">
                  <c:v>10/9/2021</c:v>
                </c:pt>
                <c:pt idx="10">
                  <c:v>11/9/2021</c:v>
                </c:pt>
                <c:pt idx="11">
                  <c:v>12/9/2021</c:v>
                </c:pt>
                <c:pt idx="12">
                  <c:v>13/09/2021</c:v>
                </c:pt>
                <c:pt idx="13">
                  <c:v>14/09/2021</c:v>
                </c:pt>
                <c:pt idx="14">
                  <c:v>15/09/2021</c:v>
                </c:pt>
                <c:pt idx="15">
                  <c:v>16/09/2021</c:v>
                </c:pt>
                <c:pt idx="16">
                  <c:v>17/09/2021</c:v>
                </c:pt>
                <c:pt idx="17">
                  <c:v>18/09/2021</c:v>
                </c:pt>
                <c:pt idx="18">
                  <c:v>19/09/2021</c:v>
                </c:pt>
                <c:pt idx="19">
                  <c:v>20/09/2021</c:v>
                </c:pt>
                <c:pt idx="20">
                  <c:v>21/09/2021</c:v>
                </c:pt>
                <c:pt idx="21">
                  <c:v>22/09/2021</c:v>
                </c:pt>
                <c:pt idx="22">
                  <c:v>23/09/2021</c:v>
                </c:pt>
                <c:pt idx="23">
                  <c:v>24/09/2021</c:v>
                </c:pt>
                <c:pt idx="24">
                  <c:v>25/09/2021</c:v>
                </c:pt>
                <c:pt idx="25">
                  <c:v>26/09/2021</c:v>
                </c:pt>
                <c:pt idx="26">
                  <c:v>27/09/2021</c:v>
                </c:pt>
                <c:pt idx="27">
                  <c:v>28/09/2021</c:v>
                </c:pt>
                <c:pt idx="28">
                  <c:v>29/09/2021</c:v>
                </c:pt>
                <c:pt idx="29">
                  <c:v>30/09/2021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1</c:v>
                </c:pt>
                <c:pt idx="9">
                  <c:v>0</c:v>
                </c:pt>
                <c:pt idx="10">
                  <c:v>3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3</c:v>
                </c:pt>
                <c:pt idx="15">
                  <c:v>1</c:v>
                </c:pt>
                <c:pt idx="16">
                  <c:v>0</c:v>
                </c:pt>
                <c:pt idx="17">
                  <c:v>8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3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42-4BA3-BCA8-910F3730C7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0107696"/>
        <c:axId val="320110976"/>
      </c:lineChart>
      <c:catAx>
        <c:axId val="320107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110976"/>
        <c:crosses val="autoZero"/>
        <c:auto val="1"/>
        <c:lblAlgn val="ctr"/>
        <c:lblOffset val="100"/>
        <c:noMultiLvlLbl val="0"/>
      </c:catAx>
      <c:valAx>
        <c:axId val="320110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107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46-4899-A34C-B4075CDAAE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2000840"/>
        <c:axId val="391998872"/>
      </c:radarChart>
      <c:catAx>
        <c:axId val="392000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998872"/>
        <c:crosses val="autoZero"/>
        <c:auto val="1"/>
        <c:lblAlgn val="ctr"/>
        <c:lblOffset val="100"/>
        <c:noMultiLvlLbl val="0"/>
      </c:catAx>
      <c:valAx>
        <c:axId val="391998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000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1/9/2021</c:v>
                </c:pt>
                <c:pt idx="1">
                  <c:v>2/9/2021</c:v>
                </c:pt>
                <c:pt idx="2">
                  <c:v>3/9/2021</c:v>
                </c:pt>
                <c:pt idx="3">
                  <c:v>4/9/2021</c:v>
                </c:pt>
                <c:pt idx="4">
                  <c:v>5/9/2021</c:v>
                </c:pt>
                <c:pt idx="5">
                  <c:v>6/9/2021</c:v>
                </c:pt>
                <c:pt idx="6">
                  <c:v>7/9/2021</c:v>
                </c:pt>
                <c:pt idx="7">
                  <c:v>8/9/2021</c:v>
                </c:pt>
                <c:pt idx="8">
                  <c:v>9/9/2021</c:v>
                </c:pt>
                <c:pt idx="9">
                  <c:v>10/9/2021</c:v>
                </c:pt>
                <c:pt idx="10">
                  <c:v>11/9/2021</c:v>
                </c:pt>
                <c:pt idx="11">
                  <c:v>12/9/2021</c:v>
                </c:pt>
                <c:pt idx="12">
                  <c:v>13/09/2021</c:v>
                </c:pt>
                <c:pt idx="13">
                  <c:v>14/09/2021</c:v>
                </c:pt>
                <c:pt idx="14">
                  <c:v>15/09/2021</c:v>
                </c:pt>
                <c:pt idx="15">
                  <c:v>16/09/2021</c:v>
                </c:pt>
                <c:pt idx="16">
                  <c:v>17/09/2021</c:v>
                </c:pt>
                <c:pt idx="17">
                  <c:v>18/09/2021</c:v>
                </c:pt>
                <c:pt idx="18">
                  <c:v>19/09/2021</c:v>
                </c:pt>
                <c:pt idx="19">
                  <c:v>20/09/2021</c:v>
                </c:pt>
                <c:pt idx="20">
                  <c:v>21/09/2021</c:v>
                </c:pt>
                <c:pt idx="21">
                  <c:v>22/09/2021</c:v>
                </c:pt>
                <c:pt idx="22">
                  <c:v>23/09/2021</c:v>
                </c:pt>
                <c:pt idx="23">
                  <c:v>24/09/2021</c:v>
                </c:pt>
                <c:pt idx="24">
                  <c:v>25/09/2021</c:v>
                </c:pt>
                <c:pt idx="25">
                  <c:v>26/09/2021</c:v>
                </c:pt>
                <c:pt idx="26">
                  <c:v>27/09/2021</c:v>
                </c:pt>
                <c:pt idx="27">
                  <c:v>28/09/2021</c:v>
                </c:pt>
                <c:pt idx="28">
                  <c:v>29/09/2021</c:v>
                </c:pt>
                <c:pt idx="29">
                  <c:v>30/09/2021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1232</c:v>
                </c:pt>
                <c:pt idx="1">
                  <c:v>1232</c:v>
                </c:pt>
                <c:pt idx="2">
                  <c:v>1231</c:v>
                </c:pt>
                <c:pt idx="3">
                  <c:v>1231</c:v>
                </c:pt>
                <c:pt idx="4">
                  <c:v>1235</c:v>
                </c:pt>
                <c:pt idx="5">
                  <c:v>1235</c:v>
                </c:pt>
                <c:pt idx="6">
                  <c:v>1238</c:v>
                </c:pt>
                <c:pt idx="7">
                  <c:v>1238</c:v>
                </c:pt>
                <c:pt idx="8">
                  <c:v>1242</c:v>
                </c:pt>
                <c:pt idx="9">
                  <c:v>1243</c:v>
                </c:pt>
                <c:pt idx="10">
                  <c:v>1243</c:v>
                </c:pt>
                <c:pt idx="11">
                  <c:v>1243</c:v>
                </c:pt>
                <c:pt idx="12">
                  <c:v>1241</c:v>
                </c:pt>
                <c:pt idx="13">
                  <c:v>1243</c:v>
                </c:pt>
                <c:pt idx="14">
                  <c:v>1244</c:v>
                </c:pt>
                <c:pt idx="15">
                  <c:v>1244</c:v>
                </c:pt>
                <c:pt idx="16">
                  <c:v>1243</c:v>
                </c:pt>
                <c:pt idx="17">
                  <c:v>1243</c:v>
                </c:pt>
                <c:pt idx="18">
                  <c:v>1244</c:v>
                </c:pt>
                <c:pt idx="19">
                  <c:v>1245</c:v>
                </c:pt>
                <c:pt idx="20">
                  <c:v>1244</c:v>
                </c:pt>
                <c:pt idx="21">
                  <c:v>1243</c:v>
                </c:pt>
                <c:pt idx="22">
                  <c:v>1244</c:v>
                </c:pt>
                <c:pt idx="23">
                  <c:v>1244</c:v>
                </c:pt>
                <c:pt idx="24">
                  <c:v>1244</c:v>
                </c:pt>
                <c:pt idx="25">
                  <c:v>1244</c:v>
                </c:pt>
                <c:pt idx="26">
                  <c:v>1245</c:v>
                </c:pt>
                <c:pt idx="27">
                  <c:v>1246</c:v>
                </c:pt>
                <c:pt idx="28">
                  <c:v>1247</c:v>
                </c:pt>
                <c:pt idx="29">
                  <c:v>1247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7E-490C-8E4E-2BE74B7631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203056"/>
        <c:axId val="389205352"/>
      </c:lineChart>
      <c:catAx>
        <c:axId val="389203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05352"/>
        <c:crosses val="autoZero"/>
        <c:auto val="1"/>
        <c:lblAlgn val="ctr"/>
        <c:lblOffset val="100"/>
        <c:noMultiLvlLbl val="0"/>
      </c:catAx>
      <c:valAx>
        <c:axId val="389205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03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1/9/2021</c:v>
                </c:pt>
                <c:pt idx="1">
                  <c:v>2/9/2021</c:v>
                </c:pt>
                <c:pt idx="2">
                  <c:v>3/9/2021</c:v>
                </c:pt>
                <c:pt idx="3">
                  <c:v>4/9/2021</c:v>
                </c:pt>
                <c:pt idx="4">
                  <c:v>5/9/2021</c:v>
                </c:pt>
                <c:pt idx="5">
                  <c:v>6/9/2021</c:v>
                </c:pt>
                <c:pt idx="6">
                  <c:v>7/9/2021</c:v>
                </c:pt>
                <c:pt idx="7">
                  <c:v>8/9/2021</c:v>
                </c:pt>
                <c:pt idx="8">
                  <c:v>9/9/2021</c:v>
                </c:pt>
                <c:pt idx="9">
                  <c:v>10/9/2021</c:v>
                </c:pt>
                <c:pt idx="10">
                  <c:v>11/9/2021</c:v>
                </c:pt>
                <c:pt idx="11">
                  <c:v>12/9/2021</c:v>
                </c:pt>
                <c:pt idx="12">
                  <c:v>13/09/2021</c:v>
                </c:pt>
                <c:pt idx="13">
                  <c:v>14/09/2021</c:v>
                </c:pt>
                <c:pt idx="14">
                  <c:v>15/09/2021</c:v>
                </c:pt>
                <c:pt idx="15">
                  <c:v>16/09/2021</c:v>
                </c:pt>
                <c:pt idx="16">
                  <c:v>17/09/2021</c:v>
                </c:pt>
                <c:pt idx="17">
                  <c:v>18/09/2021</c:v>
                </c:pt>
                <c:pt idx="18">
                  <c:v>19/09/2021</c:v>
                </c:pt>
                <c:pt idx="19">
                  <c:v>20/09/2021</c:v>
                </c:pt>
                <c:pt idx="20">
                  <c:v>21/09/2021</c:v>
                </c:pt>
                <c:pt idx="21">
                  <c:v>22/09/2021</c:v>
                </c:pt>
                <c:pt idx="22">
                  <c:v>23/09/2021</c:v>
                </c:pt>
                <c:pt idx="23">
                  <c:v>24/09/2021</c:v>
                </c:pt>
                <c:pt idx="24">
                  <c:v>25/09/2021</c:v>
                </c:pt>
                <c:pt idx="25">
                  <c:v>26/09/2021</c:v>
                </c:pt>
                <c:pt idx="26">
                  <c:v>27/09/2021</c:v>
                </c:pt>
                <c:pt idx="27">
                  <c:v>28/09/2021</c:v>
                </c:pt>
                <c:pt idx="28">
                  <c:v>29/09/2021</c:v>
                </c:pt>
                <c:pt idx="29">
                  <c:v>30/09/2021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3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3</c:v>
                </c:pt>
                <c:pt idx="21">
                  <c:v>2</c:v>
                </c:pt>
                <c:pt idx="22">
                  <c:v>3</c:v>
                </c:pt>
                <c:pt idx="23">
                  <c:v>0</c:v>
                </c:pt>
                <c:pt idx="24">
                  <c:v>0</c:v>
                </c:pt>
                <c:pt idx="25">
                  <c:v>2</c:v>
                </c:pt>
                <c:pt idx="26">
                  <c:v>2</c:v>
                </c:pt>
                <c:pt idx="27">
                  <c:v>4</c:v>
                </c:pt>
                <c:pt idx="28">
                  <c:v>4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FE-479B-8A5A-B76C6829A1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203712"/>
        <c:axId val="389198792"/>
      </c:lineChart>
      <c:catAx>
        <c:axId val="389203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198792"/>
        <c:crosses val="autoZero"/>
        <c:auto val="1"/>
        <c:lblAlgn val="ctr"/>
        <c:lblOffset val="100"/>
        <c:noMultiLvlLbl val="0"/>
      </c:catAx>
      <c:valAx>
        <c:axId val="389198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03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7</c:v>
                </c:pt>
                <c:pt idx="12">
                  <c:v>3</c:v>
                </c:pt>
                <c:pt idx="13">
                  <c:v>3</c:v>
                </c:pt>
                <c:pt idx="14">
                  <c:v>4</c:v>
                </c:pt>
                <c:pt idx="15">
                  <c:v>4</c:v>
                </c:pt>
                <c:pt idx="16">
                  <c:v>7</c:v>
                </c:pt>
                <c:pt idx="17">
                  <c:v>3</c:v>
                </c:pt>
                <c:pt idx="18">
                  <c:v>2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3C-4B12-9983-7A71611292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200760"/>
        <c:axId val="389204368"/>
      </c:lineChart>
      <c:catAx>
        <c:axId val="389200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04368"/>
        <c:crosses val="autoZero"/>
        <c:auto val="1"/>
        <c:lblAlgn val="ctr"/>
        <c:lblOffset val="100"/>
        <c:noMultiLvlLbl val="0"/>
      </c:catAx>
      <c:valAx>
        <c:axId val="389204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00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11</c:v>
                </c:pt>
                <c:pt idx="2">
                  <c:v>8</c:v>
                </c:pt>
                <c:pt idx="3">
                  <c:v>8</c:v>
                </c:pt>
                <c:pt idx="4">
                  <c:v>0</c:v>
                </c:pt>
                <c:pt idx="5">
                  <c:v>1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3C-462E-A7C8-B47D1FD255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3760872"/>
        <c:axId val="393761528"/>
      </c:barChart>
      <c:catAx>
        <c:axId val="393760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761528"/>
        <c:crosses val="autoZero"/>
        <c:auto val="1"/>
        <c:lblAlgn val="ctr"/>
        <c:lblOffset val="100"/>
        <c:noMultiLvlLbl val="0"/>
      </c:catAx>
      <c:valAx>
        <c:axId val="393761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760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1/9/2021</c:v>
                </c:pt>
                <c:pt idx="1">
                  <c:v>2/9/2021</c:v>
                </c:pt>
                <c:pt idx="2">
                  <c:v>3/9/2021</c:v>
                </c:pt>
                <c:pt idx="3">
                  <c:v>4/9/2021</c:v>
                </c:pt>
                <c:pt idx="4">
                  <c:v>5/9/2021</c:v>
                </c:pt>
                <c:pt idx="5">
                  <c:v>6/9/2021</c:v>
                </c:pt>
                <c:pt idx="6">
                  <c:v>7/9/2021</c:v>
                </c:pt>
                <c:pt idx="7">
                  <c:v>8/9/2021</c:v>
                </c:pt>
                <c:pt idx="8">
                  <c:v>9/9/2021</c:v>
                </c:pt>
                <c:pt idx="9">
                  <c:v>10/9/2021</c:v>
                </c:pt>
                <c:pt idx="10">
                  <c:v>11/9/2021</c:v>
                </c:pt>
                <c:pt idx="11">
                  <c:v>12/9/2021</c:v>
                </c:pt>
                <c:pt idx="12">
                  <c:v>13/09/2021</c:v>
                </c:pt>
                <c:pt idx="13">
                  <c:v>14/09/2021</c:v>
                </c:pt>
                <c:pt idx="14">
                  <c:v>15/09/2021</c:v>
                </c:pt>
                <c:pt idx="15">
                  <c:v>16/09/2021</c:v>
                </c:pt>
                <c:pt idx="16">
                  <c:v>17/09/2021</c:v>
                </c:pt>
                <c:pt idx="17">
                  <c:v>18/09/2021</c:v>
                </c:pt>
                <c:pt idx="18">
                  <c:v>19/09/2021</c:v>
                </c:pt>
                <c:pt idx="19">
                  <c:v>20/09/2021</c:v>
                </c:pt>
                <c:pt idx="20">
                  <c:v>21/09/2021</c:v>
                </c:pt>
                <c:pt idx="21">
                  <c:v>22/09/2021</c:v>
                </c:pt>
                <c:pt idx="22">
                  <c:v>23/09/2021</c:v>
                </c:pt>
                <c:pt idx="23">
                  <c:v>24/09/2021</c:v>
                </c:pt>
                <c:pt idx="24">
                  <c:v>25/09/2021</c:v>
                </c:pt>
                <c:pt idx="25">
                  <c:v>26/09/2021</c:v>
                </c:pt>
                <c:pt idx="26">
                  <c:v>27/09/2021</c:v>
                </c:pt>
                <c:pt idx="27">
                  <c:v>28/09/2021</c:v>
                </c:pt>
                <c:pt idx="28">
                  <c:v>29/09/2021</c:v>
                </c:pt>
                <c:pt idx="29">
                  <c:v>30/09/2021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8.1168831168831196E-2</c:v>
                </c:pt>
                <c:pt idx="1">
                  <c:v>8.1168831168831196E-2</c:v>
                </c:pt>
                <c:pt idx="2">
                  <c:v>0</c:v>
                </c:pt>
                <c:pt idx="3">
                  <c:v>1.0560519902518299</c:v>
                </c:pt>
                <c:pt idx="4">
                  <c:v>8.1103000811030002E-2</c:v>
                </c:pt>
                <c:pt idx="5">
                  <c:v>4.0485829959514198E-2</c:v>
                </c:pt>
                <c:pt idx="6">
                  <c:v>0</c:v>
                </c:pt>
                <c:pt idx="7">
                  <c:v>8.0775444264943499E-2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4.0257648953301098E-2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8.0385852090032198E-2</c:v>
                </c:pt>
                <c:pt idx="21">
                  <c:v>0</c:v>
                </c:pt>
                <c:pt idx="22">
                  <c:v>2.6816840976132999E-2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2.6773761713520802E-2</c:v>
                </c:pt>
                <c:pt idx="28">
                  <c:v>8.0256821829855496E-2</c:v>
                </c:pt>
                <c:pt idx="29">
                  <c:v>2.67308206361935E-2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49-4115-97D3-2E4BF98F03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764480"/>
        <c:axId val="393763496"/>
      </c:lineChart>
      <c:catAx>
        <c:axId val="393764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763496"/>
        <c:crosses val="autoZero"/>
        <c:auto val="1"/>
        <c:lblAlgn val="ctr"/>
        <c:lblOffset val="100"/>
        <c:noMultiLvlLbl val="0"/>
      </c:catAx>
      <c:valAx>
        <c:axId val="393763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764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1/9/2021</c:v>
                </c:pt>
                <c:pt idx="1">
                  <c:v>2/9/2021</c:v>
                </c:pt>
                <c:pt idx="2">
                  <c:v>3/9/2021</c:v>
                </c:pt>
                <c:pt idx="3">
                  <c:v>4/9/2021</c:v>
                </c:pt>
                <c:pt idx="4">
                  <c:v>5/9/2021</c:v>
                </c:pt>
                <c:pt idx="5">
                  <c:v>6/9/2021</c:v>
                </c:pt>
                <c:pt idx="6">
                  <c:v>7/9/2021</c:v>
                </c:pt>
                <c:pt idx="7">
                  <c:v>8/9/2021</c:v>
                </c:pt>
                <c:pt idx="8">
                  <c:v>9/9/2021</c:v>
                </c:pt>
                <c:pt idx="9">
                  <c:v>10/9/2021</c:v>
                </c:pt>
                <c:pt idx="10">
                  <c:v>11/9/2021</c:v>
                </c:pt>
                <c:pt idx="11">
                  <c:v>12/9/2021</c:v>
                </c:pt>
                <c:pt idx="12">
                  <c:v>13/09/2021</c:v>
                </c:pt>
                <c:pt idx="13">
                  <c:v>14/09/2021</c:v>
                </c:pt>
                <c:pt idx="14">
                  <c:v>15/09/2021</c:v>
                </c:pt>
                <c:pt idx="15">
                  <c:v>16/09/2021</c:v>
                </c:pt>
                <c:pt idx="16">
                  <c:v>17/09/2021</c:v>
                </c:pt>
                <c:pt idx="17">
                  <c:v>18/09/2021</c:v>
                </c:pt>
                <c:pt idx="18">
                  <c:v>19/09/2021</c:v>
                </c:pt>
                <c:pt idx="19">
                  <c:v>20/09/2021</c:v>
                </c:pt>
                <c:pt idx="20">
                  <c:v>21/09/2021</c:v>
                </c:pt>
                <c:pt idx="21">
                  <c:v>22/09/2021</c:v>
                </c:pt>
                <c:pt idx="22">
                  <c:v>23/09/2021</c:v>
                </c:pt>
                <c:pt idx="23">
                  <c:v>24/09/2021</c:v>
                </c:pt>
                <c:pt idx="24">
                  <c:v>25/09/2021</c:v>
                </c:pt>
                <c:pt idx="25">
                  <c:v>26/09/2021</c:v>
                </c:pt>
                <c:pt idx="26">
                  <c:v>27/09/2021</c:v>
                </c:pt>
                <c:pt idx="27">
                  <c:v>28/09/2021</c:v>
                </c:pt>
                <c:pt idx="28">
                  <c:v>29/09/2021</c:v>
                </c:pt>
                <c:pt idx="29">
                  <c:v>30/09/2021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13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E1-4005-A2E3-8A5B1C53E4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954552"/>
        <c:axId val="386955208"/>
      </c:lineChart>
      <c:catAx>
        <c:axId val="386954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955208"/>
        <c:crosses val="autoZero"/>
        <c:auto val="1"/>
        <c:lblAlgn val="ctr"/>
        <c:lblOffset val="100"/>
        <c:noMultiLvlLbl val="0"/>
      </c:catAx>
      <c:valAx>
        <c:axId val="386955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954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1/9/2021</c:v>
                </c:pt>
                <c:pt idx="1">
                  <c:v>2/9/2021</c:v>
                </c:pt>
                <c:pt idx="2">
                  <c:v>3/9/2021</c:v>
                </c:pt>
                <c:pt idx="3">
                  <c:v>4/9/2021</c:v>
                </c:pt>
                <c:pt idx="4">
                  <c:v>5/9/2021</c:v>
                </c:pt>
                <c:pt idx="5">
                  <c:v>6/9/2021</c:v>
                </c:pt>
                <c:pt idx="6">
                  <c:v>7/9/2021</c:v>
                </c:pt>
                <c:pt idx="7">
                  <c:v>8/9/2021</c:v>
                </c:pt>
                <c:pt idx="8">
                  <c:v>9/9/2021</c:v>
                </c:pt>
                <c:pt idx="9">
                  <c:v>10/9/2021</c:v>
                </c:pt>
                <c:pt idx="10">
                  <c:v>11/9/2021</c:v>
                </c:pt>
                <c:pt idx="11">
                  <c:v>12/9/2021</c:v>
                </c:pt>
                <c:pt idx="12">
                  <c:v>13/09/2021</c:v>
                </c:pt>
                <c:pt idx="13">
                  <c:v>14/09/2021</c:v>
                </c:pt>
                <c:pt idx="14">
                  <c:v>15/09/2021</c:v>
                </c:pt>
                <c:pt idx="15">
                  <c:v>16/09/2021</c:v>
                </c:pt>
                <c:pt idx="16">
                  <c:v>17/09/2021</c:v>
                </c:pt>
                <c:pt idx="17">
                  <c:v>18/09/2021</c:v>
                </c:pt>
                <c:pt idx="18">
                  <c:v>19/09/2021</c:v>
                </c:pt>
                <c:pt idx="19">
                  <c:v>20/09/2021</c:v>
                </c:pt>
                <c:pt idx="20">
                  <c:v>21/09/2021</c:v>
                </c:pt>
                <c:pt idx="21">
                  <c:v>22/09/2021</c:v>
                </c:pt>
                <c:pt idx="22">
                  <c:v>23/09/2021</c:v>
                </c:pt>
                <c:pt idx="23">
                  <c:v>24/09/2021</c:v>
                </c:pt>
                <c:pt idx="24">
                  <c:v>25/09/2021</c:v>
                </c:pt>
                <c:pt idx="25">
                  <c:v>26/09/2021</c:v>
                </c:pt>
                <c:pt idx="26">
                  <c:v>27/09/2021</c:v>
                </c:pt>
                <c:pt idx="27">
                  <c:v>28/09/2021</c:v>
                </c:pt>
                <c:pt idx="28">
                  <c:v>29/09/2021</c:v>
                </c:pt>
                <c:pt idx="29">
                  <c:v>30/09/2021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9203</c:v>
                </c:pt>
                <c:pt idx="1">
                  <c:v>9203</c:v>
                </c:pt>
                <c:pt idx="2">
                  <c:v>9201</c:v>
                </c:pt>
                <c:pt idx="3">
                  <c:v>9197</c:v>
                </c:pt>
                <c:pt idx="4">
                  <c:v>9200</c:v>
                </c:pt>
                <c:pt idx="5">
                  <c:v>9385</c:v>
                </c:pt>
                <c:pt idx="6">
                  <c:v>9584</c:v>
                </c:pt>
                <c:pt idx="7">
                  <c:v>9647</c:v>
                </c:pt>
                <c:pt idx="8">
                  <c:v>9784</c:v>
                </c:pt>
                <c:pt idx="9">
                  <c:v>10062</c:v>
                </c:pt>
                <c:pt idx="10">
                  <c:v>10281</c:v>
                </c:pt>
                <c:pt idx="11">
                  <c:v>10435</c:v>
                </c:pt>
                <c:pt idx="12">
                  <c:v>10620</c:v>
                </c:pt>
                <c:pt idx="13">
                  <c:v>10663</c:v>
                </c:pt>
                <c:pt idx="14">
                  <c:v>10797</c:v>
                </c:pt>
                <c:pt idx="15">
                  <c:v>10908</c:v>
                </c:pt>
                <c:pt idx="16">
                  <c:v>10965</c:v>
                </c:pt>
                <c:pt idx="17">
                  <c:v>11021</c:v>
                </c:pt>
                <c:pt idx="18">
                  <c:v>11097</c:v>
                </c:pt>
                <c:pt idx="19">
                  <c:v>12420</c:v>
                </c:pt>
                <c:pt idx="20">
                  <c:v>15718</c:v>
                </c:pt>
                <c:pt idx="21">
                  <c:v>18149</c:v>
                </c:pt>
                <c:pt idx="22">
                  <c:v>18838</c:v>
                </c:pt>
                <c:pt idx="23">
                  <c:v>18944</c:v>
                </c:pt>
                <c:pt idx="24">
                  <c:v>18946</c:v>
                </c:pt>
                <c:pt idx="25">
                  <c:v>19125</c:v>
                </c:pt>
                <c:pt idx="26">
                  <c:v>18997</c:v>
                </c:pt>
                <c:pt idx="27">
                  <c:v>18827</c:v>
                </c:pt>
                <c:pt idx="28">
                  <c:v>18726</c:v>
                </c:pt>
                <c:pt idx="29">
                  <c:v>18639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CD-4E5D-A2A2-450DD2C03F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871336"/>
        <c:axId val="393878224"/>
      </c:lineChart>
      <c:catAx>
        <c:axId val="393871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878224"/>
        <c:crosses val="autoZero"/>
        <c:auto val="1"/>
        <c:lblAlgn val="ctr"/>
        <c:lblOffset val="100"/>
        <c:noMultiLvlLbl val="0"/>
      </c:catAx>
      <c:valAx>
        <c:axId val="393878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871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1/9/2021</c:v>
                </c:pt>
                <c:pt idx="1">
                  <c:v>2/9/2021</c:v>
                </c:pt>
                <c:pt idx="2">
                  <c:v>3/9/2021</c:v>
                </c:pt>
                <c:pt idx="3">
                  <c:v>4/9/2021</c:v>
                </c:pt>
                <c:pt idx="4">
                  <c:v>5/9/2021</c:v>
                </c:pt>
                <c:pt idx="5">
                  <c:v>6/9/2021</c:v>
                </c:pt>
                <c:pt idx="6">
                  <c:v>7/9/2021</c:v>
                </c:pt>
                <c:pt idx="7">
                  <c:v>8/9/2021</c:v>
                </c:pt>
                <c:pt idx="8">
                  <c:v>9/9/2021</c:v>
                </c:pt>
                <c:pt idx="9">
                  <c:v>10/9/2021</c:v>
                </c:pt>
                <c:pt idx="10">
                  <c:v>11/9/2021</c:v>
                </c:pt>
                <c:pt idx="11">
                  <c:v>12/9/2021</c:v>
                </c:pt>
                <c:pt idx="12">
                  <c:v>13/09/2021</c:v>
                </c:pt>
                <c:pt idx="13">
                  <c:v>14/09/2021</c:v>
                </c:pt>
                <c:pt idx="14">
                  <c:v>15/09/2021</c:v>
                </c:pt>
                <c:pt idx="15">
                  <c:v>16/09/2021</c:v>
                </c:pt>
                <c:pt idx="16">
                  <c:v>17/09/2021</c:v>
                </c:pt>
                <c:pt idx="17">
                  <c:v>18/09/2021</c:v>
                </c:pt>
                <c:pt idx="18">
                  <c:v>19/09/2021</c:v>
                </c:pt>
                <c:pt idx="19">
                  <c:v>20/09/2021</c:v>
                </c:pt>
                <c:pt idx="20">
                  <c:v>21/09/2021</c:v>
                </c:pt>
                <c:pt idx="21">
                  <c:v>22/09/2021</c:v>
                </c:pt>
                <c:pt idx="22">
                  <c:v>23/09/2021</c:v>
                </c:pt>
                <c:pt idx="23">
                  <c:v>24/09/2021</c:v>
                </c:pt>
                <c:pt idx="24">
                  <c:v>25/09/2021</c:v>
                </c:pt>
                <c:pt idx="25">
                  <c:v>26/09/2021</c:v>
                </c:pt>
                <c:pt idx="26">
                  <c:v>27/09/2021</c:v>
                </c:pt>
                <c:pt idx="27">
                  <c:v>28/09/2021</c:v>
                </c:pt>
                <c:pt idx="28">
                  <c:v>29/09/2021</c:v>
                </c:pt>
                <c:pt idx="29">
                  <c:v>30/09/2021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1.0645</c:v>
                </c:pt>
                <c:pt idx="1">
                  <c:v>2.1297000000000001</c:v>
                </c:pt>
                <c:pt idx="2">
                  <c:v>0</c:v>
                </c:pt>
                <c:pt idx="3">
                  <c:v>1.5219</c:v>
                </c:pt>
                <c:pt idx="4">
                  <c:v>2.6854</c:v>
                </c:pt>
                <c:pt idx="5">
                  <c:v>129.4016</c:v>
                </c:pt>
                <c:pt idx="6">
                  <c:v>4.6710000000000003</c:v>
                </c:pt>
                <c:pt idx="7">
                  <c:v>1.9033</c:v>
                </c:pt>
                <c:pt idx="8">
                  <c:v>2.0381</c:v>
                </c:pt>
                <c:pt idx="9">
                  <c:v>0</c:v>
                </c:pt>
                <c:pt idx="10">
                  <c:v>3.0872000000000002</c:v>
                </c:pt>
                <c:pt idx="11">
                  <c:v>1.3129999999999999</c:v>
                </c:pt>
                <c:pt idx="12">
                  <c:v>87.356300000000005</c:v>
                </c:pt>
                <c:pt idx="13">
                  <c:v>5.6479999999999997</c:v>
                </c:pt>
                <c:pt idx="14">
                  <c:v>1.4166000000000001</c:v>
                </c:pt>
                <c:pt idx="15">
                  <c:v>2.0272999999999999</c:v>
                </c:pt>
                <c:pt idx="16">
                  <c:v>0.98760000000000003</c:v>
                </c:pt>
                <c:pt idx="17">
                  <c:v>4.4028</c:v>
                </c:pt>
                <c:pt idx="18">
                  <c:v>4.5212000000000003</c:v>
                </c:pt>
                <c:pt idx="19">
                  <c:v>261.6601</c:v>
                </c:pt>
                <c:pt idx="20">
                  <c:v>3.8382000000000001</c:v>
                </c:pt>
                <c:pt idx="21">
                  <c:v>3.9036</c:v>
                </c:pt>
                <c:pt idx="22">
                  <c:v>1.2221</c:v>
                </c:pt>
                <c:pt idx="23">
                  <c:v>3.4620000000000002</c:v>
                </c:pt>
                <c:pt idx="24">
                  <c:v>2.2644000000000002</c:v>
                </c:pt>
                <c:pt idx="25">
                  <c:v>1.9384999999999999</c:v>
                </c:pt>
                <c:pt idx="26">
                  <c:v>31.404399999999999</c:v>
                </c:pt>
                <c:pt idx="27">
                  <c:v>1.4012</c:v>
                </c:pt>
                <c:pt idx="28">
                  <c:v>0</c:v>
                </c:pt>
                <c:pt idx="29">
                  <c:v>1.3061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DC-4020-9927-BC8868EA62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874288"/>
        <c:axId val="393870352"/>
      </c:lineChart>
      <c:catAx>
        <c:axId val="393874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870352"/>
        <c:crosses val="autoZero"/>
        <c:auto val="1"/>
        <c:lblAlgn val="ctr"/>
        <c:lblOffset val="100"/>
        <c:noMultiLvlLbl val="0"/>
      </c:catAx>
      <c:valAx>
        <c:axId val="393870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874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1/9/2021</c:v>
                </c:pt>
                <c:pt idx="1">
                  <c:v>2/9/2021</c:v>
                </c:pt>
                <c:pt idx="2">
                  <c:v>3/9/2021</c:v>
                </c:pt>
                <c:pt idx="3">
                  <c:v>4/9/2021</c:v>
                </c:pt>
                <c:pt idx="4">
                  <c:v>5/9/2021</c:v>
                </c:pt>
                <c:pt idx="5">
                  <c:v>6/9/2021</c:v>
                </c:pt>
                <c:pt idx="6">
                  <c:v>7/9/2021</c:v>
                </c:pt>
                <c:pt idx="7">
                  <c:v>8/9/2021</c:v>
                </c:pt>
                <c:pt idx="8">
                  <c:v>9/9/2021</c:v>
                </c:pt>
                <c:pt idx="9">
                  <c:v>10/9/2021</c:v>
                </c:pt>
                <c:pt idx="10">
                  <c:v>11/9/2021</c:v>
                </c:pt>
                <c:pt idx="11">
                  <c:v>12/9/2021</c:v>
                </c:pt>
                <c:pt idx="12">
                  <c:v>13/09/2021</c:v>
                </c:pt>
                <c:pt idx="13">
                  <c:v>14/09/2021</c:v>
                </c:pt>
                <c:pt idx="14">
                  <c:v>15/09/2021</c:v>
                </c:pt>
                <c:pt idx="15">
                  <c:v>16/09/2021</c:v>
                </c:pt>
                <c:pt idx="16">
                  <c:v>17/09/2021</c:v>
                </c:pt>
                <c:pt idx="17">
                  <c:v>18/09/2021</c:v>
                </c:pt>
                <c:pt idx="18">
                  <c:v>19/09/2021</c:v>
                </c:pt>
                <c:pt idx="19">
                  <c:v>20/09/2021</c:v>
                </c:pt>
                <c:pt idx="20">
                  <c:v>21/09/2021</c:v>
                </c:pt>
                <c:pt idx="21">
                  <c:v>22/09/2021</c:v>
                </c:pt>
                <c:pt idx="22">
                  <c:v>23/09/2021</c:v>
                </c:pt>
                <c:pt idx="23">
                  <c:v>24/09/2021</c:v>
                </c:pt>
                <c:pt idx="24">
                  <c:v>25/09/2021</c:v>
                </c:pt>
                <c:pt idx="25">
                  <c:v>26/09/2021</c:v>
                </c:pt>
                <c:pt idx="26">
                  <c:v>27/09/2021</c:v>
                </c:pt>
                <c:pt idx="27">
                  <c:v>28/09/2021</c:v>
                </c:pt>
                <c:pt idx="28">
                  <c:v>29/09/2021</c:v>
                </c:pt>
                <c:pt idx="29">
                  <c:v>30/09/2021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2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D2-4139-909D-758E97D2F2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532648"/>
        <c:axId val="395530024"/>
      </c:lineChart>
      <c:catAx>
        <c:axId val="395532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530024"/>
        <c:crosses val="autoZero"/>
        <c:auto val="1"/>
        <c:lblAlgn val="ctr"/>
        <c:lblOffset val="100"/>
        <c:noMultiLvlLbl val="0"/>
      </c:catAx>
      <c:valAx>
        <c:axId val="395530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532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75A9D-8928-499D-A19A-3F1A5C2A4B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Virgin Radio Oman vs Hi FM vs TFM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D164CC-B015-4828-9CEA-56873FC003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SABCO Media</a:t>
            </a:r>
          </a:p>
        </p:txBody>
      </p:sp>
    </p:spTree>
    <p:extLst>
      <p:ext uri="{BB962C8B-B14F-4D97-AF65-F5344CB8AC3E}">
        <p14:creationId xmlns:p14="http://schemas.microsoft.com/office/powerpoint/2010/main" val="285385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ABEB2-F94F-4A7E-86ED-DCAA86495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E5F85B-7A03-441F-94BC-092D138C87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43993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B4F799-5A6E-4B76-B638-30172CD2A2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01/09/2021 - 30/09/2021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A92BD-0638-4EEF-A49B-C341CF004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06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14DAE-7062-4AE3-9158-A20B511E5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D0AA86-DC88-43C9-BC0C-339AC38EC5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4234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5665570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042526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582553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446678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995205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54987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243886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062189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448949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857636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498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1771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E4BA73-1643-4A75-9B2D-0617828198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01/09/2021 - 30/09/2021</a:t>
            </a:r>
          </a:p>
        </p:txBody>
      </p:sp>
    </p:spTree>
    <p:extLst>
      <p:ext uri="{BB962C8B-B14F-4D97-AF65-F5344CB8AC3E}">
        <p14:creationId xmlns:p14="http://schemas.microsoft.com/office/powerpoint/2010/main" val="2956793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E71D5-2607-4693-A844-2040808B0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0A6FBA-15D4-41DA-BD44-0F57CC1E11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27448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2CA3D2-C831-4BF5-9211-F41AC334C2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01/09/2021 - 30/09/2021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BE7221-6EA4-4E70-8DD0-08350E7AF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006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32342-1EAE-4DF8-AD2D-FA52860CC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5510DC-912A-401B-8807-43DE404AE6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85905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A8C5F5-DFB8-4E08-8C38-8BCEDBE1B4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01/09/2021 - 30/09/2021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1E7FFA-A8F6-4E5C-A862-BDD428F32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800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7CAB0-FE44-4583-BD8F-99F7E1008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DAA1B9-50F9-4DA7-AC12-FCABAC7FD1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1756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CC7C09-6E46-498B-BB24-18CA2AD2B9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01/09/2021 - 30/09/2021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6195A0-AB15-4384-B556-02A71E2E7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265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425F8-2E74-43E4-A283-1E4285B93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FC7DB5-984D-4B3D-9297-51FF67D277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76771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636A64-CFC1-4FED-91EF-F60890B0D3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01/09/2021 - 30/09/2021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DB1B73-4283-4C4D-B305-91756A538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9307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D2E2A-3F32-4CBF-9A52-687B1C903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348BE3-5B96-4133-96A3-45F4767546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68738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BB3EE4-F74D-4C0F-8271-8C91DE0647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01/09/2021 - 30/09/2021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1D1F0F-630A-4E29-966D-4707E701F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370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3BE75-857F-44CA-86EF-0BD62C4E4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4F37AA-DFEA-4B39-8A9A-AE38DDC817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79006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D75861-91F6-46C9-94A0-FC397B952C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01/09/2021 - 30/09/2021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23079-E7CB-4794-A883-19104251B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0499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45C3B-35F9-4033-B430-A38C812F7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716A6C-7393-4586-928C-3C5AA1245F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94075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D403F2-B06E-4496-BEC1-ED869EC135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01/09/2021 - 30/09/2021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A0F238-C244-4706-A3B9-2BAD5004F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7857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8133E-45F8-4FF2-AA56-EC143E372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BF511E-F982-4698-89E3-E9B40B0D3E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09872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3E69F5-8293-4E4F-8534-40C66207EF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01/09/2021 - 30/09/2021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BC4AAE-D0DD-416A-8850-EB6DBC2F8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0857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DDA53-EE2F-4663-B00A-3C7945451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3A6263-2363-4250-9FC5-48D431D4FD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21554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06A2BE-E3CC-47DD-B25D-4848D5F898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01/09/2021 - 30/09/2021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D506B5-187D-4733-919D-8A401C29E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9365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ED7A2-E22E-4412-92D0-A1F300B5A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0FE1AD-05C6-4CAC-BB49-AE5FCF43D8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79191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E53F77-6F6B-4F74-9196-7818F10E63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01/09/2021 - 30/09/2021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5CBC70-71B8-4E0B-A1E5-D3CB0E474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5652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5C053-027C-4DBD-9E51-DAA32BB7D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BE2EE4-30A7-47F9-AD4D-7E364667F8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48667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5890028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92491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340960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88272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49479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58410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849963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95949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71704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346341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9095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15490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60235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69300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446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2220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3876A0-BCC3-4AAE-8C4E-38480CF1F1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01/09/2021 - 30/09/2021</a:t>
            </a:r>
          </a:p>
        </p:txBody>
      </p:sp>
    </p:spTree>
    <p:extLst>
      <p:ext uri="{BB962C8B-B14F-4D97-AF65-F5344CB8AC3E}">
        <p14:creationId xmlns:p14="http://schemas.microsoft.com/office/powerpoint/2010/main" val="625441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05D8D-3D21-4EA4-916B-AAF4B5733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57241A-3A66-4CA0-8B99-C06A272793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62250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50CB19-DD96-40D2-9750-074781F4D8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01/09/2021 - 30/09/2021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2A8DF7-BB05-4435-9FDB-A20DCE384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5174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C9FCE-28F4-43BA-B5FA-C52046E47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118CE6-4CDF-4B52-B443-97378252F2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12998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83157C-996D-4CEF-A5EC-30CB8EA9A3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01/09/2021 - 30/09/2021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6CF021-B4E2-4A6F-91AA-5F6319D5C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4706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1C55B-0F28-47B7-A8E3-5020C794A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D15A63-93A1-48A4-8132-CB1E8E8EEA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64289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423227-0BFF-4064-BDFE-BE08A09909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01/09/2021 - 30/09/2021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53693C-3CF4-4B94-B44E-AD073EFE6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3605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0454E-11A0-49D5-A5C9-B78334ACB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596E7D-C81B-4FD2-82D8-B280F3D684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85238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CE4B8E-1118-442F-AE4F-1651474E10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01/09/2021 - 30/09/2021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069FA7-588C-4AE4-AF36-A03432EA8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5901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98788-84A2-4EDC-B051-D7E25AD33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35A8B4-D84B-4101-88B3-1726ECE61F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7970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82D851-FBF2-4D7F-99B4-BF321C702A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01/09/2021 - 30/09/2021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588E46-DB67-4FA7-8058-736CE58A7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0443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A408B-7725-4A1A-B023-2F6B79088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1C5C4A-F1FB-42CB-9B15-E912B144B7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692550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2703E1-9871-4117-BC65-3D87FD126D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01/09/2021 - 30/09/2021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7D89A7-1CA0-4146-A260-67CCFED27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19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B20CC-33DA-4645-B1AA-CBCF1551C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14EA9E-CE31-4053-81F3-013BD2E716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10679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354353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82350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53410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22112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2372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82743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4370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36877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11574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6261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342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15.7728 %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7445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74C94B-EF9D-4EB1-BC84-06D8785941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01/09/2021 - 30/09/2021</a:t>
            </a:r>
          </a:p>
        </p:txBody>
      </p:sp>
    </p:spTree>
    <p:extLst>
      <p:ext uri="{BB962C8B-B14F-4D97-AF65-F5344CB8AC3E}">
        <p14:creationId xmlns:p14="http://schemas.microsoft.com/office/powerpoint/2010/main" val="35308170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EEA5E-5E77-4D89-9BD2-CF3B4C862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469D86-9B7E-4C2F-9746-1B2F5918D0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51850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73D950-EA1A-4EF8-927E-C25300DE91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01/09/2021 - 30/09/2021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4C8238-928B-4B55-B545-69A964E43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5844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CF9C4-E144-46CA-9FED-2B3A341E4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8D759C-66D7-409B-935A-AC6473E156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07207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440DEA-BE26-42CE-8D5D-75A28D4685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01/09/2021 - 30/09/2021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043446-258F-4CF6-921D-9E5A2403A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7940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CF00E-87D5-442D-86ED-922A2D293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626296-D6C7-4F88-9417-8B12F948E7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75936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392793-9FBB-4FBA-B854-05EFB44496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01/09/2021 - 30/09/2021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EF82A-86C0-46E5-9999-89F426634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757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7069A-8847-47AD-8AD6-786C46E1C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Language Table | VRO Only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6D39E2-05D6-4909-9BC3-1EBEE8A898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18260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73351117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54072824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1914582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02029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03001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08638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82458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19434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00064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630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953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ar_EG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-14.3 %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654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id_ID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247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ar_OM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386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091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728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226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204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223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ru_RU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2135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63ECF1-B869-46C0-82ED-461CC34304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31/08/2021 - 30/09/2021</a:t>
            </a:r>
          </a:p>
        </p:txBody>
      </p:sp>
    </p:spTree>
    <p:extLst>
      <p:ext uri="{BB962C8B-B14F-4D97-AF65-F5344CB8AC3E}">
        <p14:creationId xmlns:p14="http://schemas.microsoft.com/office/powerpoint/2010/main" val="17323957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2AF74-A054-4B65-97C2-55BB2FDE4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Language Table | VRO Only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188D0E-15E8-41B5-B4B8-AD05F0F458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8903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6268059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65321643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330594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70097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07626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56098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53305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33184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47183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748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722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en_GB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10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ar_AE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41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421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nl_NL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423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pt_PT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68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sr_RS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211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th_TH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437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zh_CN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636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tr_TR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0325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B0F973-0F06-42F1-BA98-E1D2A5E972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31/08/2021 - 30/09/2021</a:t>
            </a:r>
          </a:p>
        </p:txBody>
      </p:sp>
    </p:spTree>
    <p:extLst>
      <p:ext uri="{BB962C8B-B14F-4D97-AF65-F5344CB8AC3E}">
        <p14:creationId xmlns:p14="http://schemas.microsoft.com/office/powerpoint/2010/main" val="8776719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F5C4B-EDCD-4D23-A1BB-B3BF54F5D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Language Table | VRO Only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476C5F-78EC-44EF-B623-EBB27572DA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49506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35408320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96532365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2075257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66360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26405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21581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9906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58467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9131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725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fr_FR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706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es_ES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200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fa_IR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788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fr_CA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281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hu_HU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843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C998CF-FA24-4303-8367-70092B86FF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31/08/2021 - 30/09/2021</a:t>
            </a:r>
          </a:p>
        </p:txBody>
      </p:sp>
    </p:spTree>
    <p:extLst>
      <p:ext uri="{BB962C8B-B14F-4D97-AF65-F5344CB8AC3E}">
        <p14:creationId xmlns:p14="http://schemas.microsoft.com/office/powerpoint/2010/main" val="12793813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842</Words>
  <Application>Microsoft Office PowerPoint</Application>
  <PresentationFormat>On-screen Show (4:3)</PresentationFormat>
  <Paragraphs>394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quintly_template</vt:lpstr>
      <vt:lpstr>Virgin Radio Oman vs Hi FM vs TFM</vt:lpstr>
      <vt:lpstr>Facebook Key Metrics Radar | VRO Only</vt:lpstr>
      <vt:lpstr>Facebook Key Metrics Table | VRO Only</vt:lpstr>
      <vt:lpstr>Facebook Page Likes Total | VRO Only</vt:lpstr>
      <vt:lpstr>Facebook Own Posts | VRO Only</vt:lpstr>
      <vt:lpstr>Facebook Own Posts By Hour | VRO Only</vt:lpstr>
      <vt:lpstr>Facebook Own Posts By Weekday | VRO Only</vt:lpstr>
      <vt:lpstr>Facebook Post Type Distribution Per Profile | VRO Only</vt:lpstr>
      <vt:lpstr>Facebook People Talking About This | VRO Only</vt:lpstr>
      <vt:lpstr>Facebook Interaction Rate | VRO Only</vt:lpstr>
      <vt:lpstr>Facebook Average People Talking About This | VRO Only</vt:lpstr>
      <vt:lpstr>Facebook Average Interactions Per Post | VRO Only</vt:lpstr>
      <vt:lpstr>Twitter Key Metrics Radar | VRO Only</vt:lpstr>
      <vt:lpstr>Twitter Key Metrics Table | VRO Only</vt:lpstr>
      <vt:lpstr>Twitter Followers Total | VRO Only</vt:lpstr>
      <vt:lpstr>Twitter Tweets Change | VRO Only</vt:lpstr>
      <vt:lpstr>Twitter Own Tweets By Hour | VRO Only</vt:lpstr>
      <vt:lpstr>Twitter Own Tweets By Weekday | VRO Only</vt:lpstr>
      <vt:lpstr>Twitter Interaction Rate | VRO Only</vt:lpstr>
      <vt:lpstr>Twitter Average Interactions Per Own Tweet | VRO Only</vt:lpstr>
      <vt:lpstr>Instagram Key Metrics Table | VRO Only</vt:lpstr>
      <vt:lpstr>Instagram Followers Total | VRO Only</vt:lpstr>
      <vt:lpstr>Instagram Interaction Rate | VRO Only</vt:lpstr>
      <vt:lpstr>Instagram Posts | VRO Only</vt:lpstr>
      <vt:lpstr>Instagram Followers by Language Table | VRO Only - 1 of 3</vt:lpstr>
      <vt:lpstr>Instagram Followers by Language Table | VRO Only - 2 of 3</vt:lpstr>
      <vt:lpstr>Instagram Followers by Language Table | VRO Only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Virgin Radio Oman vs Hi FM vs TFM</dc:title>
  <dc:creator>Frederik Peiniger</dc:creator>
  <cp:lastModifiedBy>Frederik Peiniger</cp:lastModifiedBy>
  <cp:revision>1</cp:revision>
  <dcterms:created xsi:type="dcterms:W3CDTF">2021-10-14T05:14:17Z</dcterms:created>
  <dcterms:modified xsi:type="dcterms:W3CDTF">2021-10-14T05:15:11Z</dcterms:modified>
</cp:coreProperties>
</file>