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6-4E47-BDD1-B9E43DDDF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4821696"/>
        <c:axId val="334822352"/>
      </c:radarChart>
      <c:catAx>
        <c:axId val="33482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22352"/>
        <c:crosses val="autoZero"/>
        <c:auto val="1"/>
        <c:lblAlgn val="ctr"/>
        <c:lblOffset val="100"/>
        <c:noMultiLvlLbl val="0"/>
      </c:catAx>
      <c:valAx>
        <c:axId val="33482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2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5593</c:v>
                </c:pt>
                <c:pt idx="1">
                  <c:v>5592</c:v>
                </c:pt>
                <c:pt idx="2">
                  <c:v>5592</c:v>
                </c:pt>
                <c:pt idx="3">
                  <c:v>5591</c:v>
                </c:pt>
                <c:pt idx="4">
                  <c:v>5591</c:v>
                </c:pt>
                <c:pt idx="5">
                  <c:v>5591</c:v>
                </c:pt>
                <c:pt idx="6">
                  <c:v>5592</c:v>
                </c:pt>
                <c:pt idx="7">
                  <c:v>5591</c:v>
                </c:pt>
                <c:pt idx="8">
                  <c:v>5592</c:v>
                </c:pt>
                <c:pt idx="9">
                  <c:v>5593</c:v>
                </c:pt>
                <c:pt idx="10">
                  <c:v>5594</c:v>
                </c:pt>
                <c:pt idx="11">
                  <c:v>5594</c:v>
                </c:pt>
                <c:pt idx="12">
                  <c:v>5594</c:v>
                </c:pt>
                <c:pt idx="13">
                  <c:v>5595</c:v>
                </c:pt>
                <c:pt idx="14">
                  <c:v>5595</c:v>
                </c:pt>
                <c:pt idx="15">
                  <c:v>5595</c:v>
                </c:pt>
                <c:pt idx="16">
                  <c:v>5594</c:v>
                </c:pt>
                <c:pt idx="17">
                  <c:v>5594</c:v>
                </c:pt>
                <c:pt idx="18">
                  <c:v>5594</c:v>
                </c:pt>
                <c:pt idx="19">
                  <c:v>5594</c:v>
                </c:pt>
                <c:pt idx="20">
                  <c:v>5594</c:v>
                </c:pt>
                <c:pt idx="21">
                  <c:v>5593</c:v>
                </c:pt>
                <c:pt idx="22">
                  <c:v>5594</c:v>
                </c:pt>
                <c:pt idx="23">
                  <c:v>5596</c:v>
                </c:pt>
                <c:pt idx="24">
                  <c:v>5595</c:v>
                </c:pt>
                <c:pt idx="25">
                  <c:v>5596</c:v>
                </c:pt>
                <c:pt idx="26">
                  <c:v>5596</c:v>
                </c:pt>
                <c:pt idx="27">
                  <c:v>5594</c:v>
                </c:pt>
                <c:pt idx="28">
                  <c:v>5594</c:v>
                </c:pt>
                <c:pt idx="29">
                  <c:v>5594</c:v>
                </c:pt>
                <c:pt idx="30">
                  <c:v>5593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AF-4E1F-9687-5D5104416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953896"/>
        <c:axId val="380951928"/>
      </c:lineChart>
      <c:catAx>
        <c:axId val="38095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1928"/>
        <c:crosses val="autoZero"/>
        <c:auto val="1"/>
        <c:lblAlgn val="ctr"/>
        <c:lblOffset val="100"/>
        <c:noMultiLvlLbl val="0"/>
      </c:catAx>
      <c:valAx>
        <c:axId val="38095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B-4644-AA26-3091B3D4B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98264"/>
        <c:axId val="383498592"/>
      </c:lineChart>
      <c:catAx>
        <c:axId val="38349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8592"/>
        <c:crosses val="autoZero"/>
        <c:auto val="1"/>
        <c:lblAlgn val="ctr"/>
        <c:lblOffset val="100"/>
        <c:noMultiLvlLbl val="0"/>
      </c:catAx>
      <c:valAx>
        <c:axId val="38349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7</c:v>
                </c:pt>
                <c:pt idx="16">
                  <c:v>8</c:v>
                </c:pt>
                <c:pt idx="17">
                  <c:v>13</c:v>
                </c:pt>
                <c:pt idx="18">
                  <c:v>9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80-451D-8D81-06BEEFCBB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94984"/>
        <c:axId val="383499576"/>
      </c:lineChart>
      <c:catAx>
        <c:axId val="38349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9576"/>
        <c:crosses val="autoZero"/>
        <c:auto val="1"/>
        <c:lblAlgn val="ctr"/>
        <c:lblOffset val="100"/>
        <c:noMultiLvlLbl val="0"/>
      </c:catAx>
      <c:valAx>
        <c:axId val="38349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9</c:v>
                </c:pt>
                <c:pt idx="2">
                  <c:v>4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A9-42AB-B14F-824C4C474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967352"/>
        <c:axId val="378968664"/>
      </c:barChart>
      <c:catAx>
        <c:axId val="37896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68664"/>
        <c:crosses val="autoZero"/>
        <c:auto val="1"/>
        <c:lblAlgn val="ctr"/>
        <c:lblOffset val="100"/>
        <c:noMultiLvlLbl val="0"/>
      </c:catAx>
      <c:valAx>
        <c:axId val="37896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6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D9-4510-AA1F-1CAEF0BD39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D9-4510-AA1F-1CAEF0BD39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D9-4510-AA1F-1CAEF0BD39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D9-4510-AA1F-1CAEF0BD39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515824"/>
        <c:axId val="385513200"/>
      </c:barChart>
      <c:catAx>
        <c:axId val="38551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3200"/>
        <c:crosses val="autoZero"/>
        <c:auto val="1"/>
        <c:lblAlgn val="ctr"/>
        <c:lblOffset val="100"/>
        <c:noMultiLvlLbl val="0"/>
      </c:catAx>
      <c:valAx>
        <c:axId val="38551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13</c:v>
                </c:pt>
                <c:pt idx="2">
                  <c:v>13</c:v>
                </c:pt>
                <c:pt idx="3">
                  <c:v>15</c:v>
                </c:pt>
                <c:pt idx="4">
                  <c:v>21</c:v>
                </c:pt>
                <c:pt idx="5">
                  <c:v>23</c:v>
                </c:pt>
                <c:pt idx="6">
                  <c:v>26</c:v>
                </c:pt>
                <c:pt idx="7">
                  <c:v>24</c:v>
                </c:pt>
                <c:pt idx="8">
                  <c:v>26</c:v>
                </c:pt>
                <c:pt idx="9">
                  <c:v>23</c:v>
                </c:pt>
                <c:pt idx="10">
                  <c:v>23</c:v>
                </c:pt>
                <c:pt idx="11">
                  <c:v>19</c:v>
                </c:pt>
                <c:pt idx="12">
                  <c:v>14</c:v>
                </c:pt>
                <c:pt idx="13">
                  <c:v>13</c:v>
                </c:pt>
                <c:pt idx="14">
                  <c:v>14</c:v>
                </c:pt>
                <c:pt idx="15">
                  <c:v>12</c:v>
                </c:pt>
                <c:pt idx="16">
                  <c:v>12</c:v>
                </c:pt>
                <c:pt idx="17">
                  <c:v>12</c:v>
                </c:pt>
                <c:pt idx="18">
                  <c:v>12</c:v>
                </c:pt>
                <c:pt idx="19">
                  <c:v>12</c:v>
                </c:pt>
                <c:pt idx="20">
                  <c:v>10</c:v>
                </c:pt>
                <c:pt idx="21">
                  <c:v>8</c:v>
                </c:pt>
                <c:pt idx="22">
                  <c:v>10</c:v>
                </c:pt>
                <c:pt idx="23">
                  <c:v>11</c:v>
                </c:pt>
                <c:pt idx="24">
                  <c:v>11</c:v>
                </c:pt>
                <c:pt idx="25">
                  <c:v>13</c:v>
                </c:pt>
                <c:pt idx="26">
                  <c:v>14</c:v>
                </c:pt>
                <c:pt idx="27">
                  <c:v>18</c:v>
                </c:pt>
                <c:pt idx="28">
                  <c:v>19</c:v>
                </c:pt>
                <c:pt idx="29">
                  <c:v>15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15-40AC-8BD0-E7EB94629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519432"/>
        <c:axId val="385519760"/>
      </c:lineChart>
      <c:catAx>
        <c:axId val="38551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9760"/>
        <c:crosses val="autoZero"/>
        <c:auto val="1"/>
        <c:lblAlgn val="ctr"/>
        <c:lblOffset val="100"/>
        <c:noMultiLvlLbl val="0"/>
      </c:catAx>
      <c:valAx>
        <c:axId val="38551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1.7879492222420901E-2</c:v>
                </c:pt>
                <c:pt idx="1">
                  <c:v>2.14592274678112E-2</c:v>
                </c:pt>
                <c:pt idx="2">
                  <c:v>4.4706723891273198E-2</c:v>
                </c:pt>
                <c:pt idx="3">
                  <c:v>0.160972992309068</c:v>
                </c:pt>
                <c:pt idx="4">
                  <c:v>1.7885888034340901E-2</c:v>
                </c:pt>
                <c:pt idx="5">
                  <c:v>5.3657664103022702E-2</c:v>
                </c:pt>
                <c:pt idx="6">
                  <c:v>8.0486496154534098E-2</c:v>
                </c:pt>
                <c:pt idx="7">
                  <c:v>1.7885888034340901E-2</c:v>
                </c:pt>
                <c:pt idx="8">
                  <c:v>1.7885888034340901E-2</c:v>
                </c:pt>
                <c:pt idx="9">
                  <c:v>0</c:v>
                </c:pt>
                <c:pt idx="10">
                  <c:v>3.5758984444841803E-2</c:v>
                </c:pt>
                <c:pt idx="11">
                  <c:v>1.7876296031462301E-2</c:v>
                </c:pt>
                <c:pt idx="12">
                  <c:v>0</c:v>
                </c:pt>
                <c:pt idx="13">
                  <c:v>7.1505184125849094E-2</c:v>
                </c:pt>
                <c:pt idx="14">
                  <c:v>3.57462019660411E-2</c:v>
                </c:pt>
                <c:pt idx="15">
                  <c:v>1.1915400655347E-2</c:v>
                </c:pt>
                <c:pt idx="16">
                  <c:v>3.5752592062924603E-2</c:v>
                </c:pt>
                <c:pt idx="17">
                  <c:v>0</c:v>
                </c:pt>
                <c:pt idx="18">
                  <c:v>8.9381480157311403E-3</c:v>
                </c:pt>
                <c:pt idx="19">
                  <c:v>0</c:v>
                </c:pt>
                <c:pt idx="20">
                  <c:v>8.9381480157311403E-3</c:v>
                </c:pt>
                <c:pt idx="21">
                  <c:v>0</c:v>
                </c:pt>
                <c:pt idx="22">
                  <c:v>2.6819238333631298E-2</c:v>
                </c:pt>
                <c:pt idx="23">
                  <c:v>2.68096514745308E-2</c:v>
                </c:pt>
                <c:pt idx="24">
                  <c:v>7.1492403932082199E-2</c:v>
                </c:pt>
                <c:pt idx="25">
                  <c:v>2.3830801310694101E-2</c:v>
                </c:pt>
                <c:pt idx="26">
                  <c:v>7.1479628305932796E-2</c:v>
                </c:pt>
                <c:pt idx="27">
                  <c:v>0</c:v>
                </c:pt>
                <c:pt idx="28">
                  <c:v>5.9587653438207596E-3</c:v>
                </c:pt>
                <c:pt idx="29">
                  <c:v>5.9587653438207596E-3</c:v>
                </c:pt>
                <c:pt idx="30">
                  <c:v>2.9799153704034801E-2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B-4B65-AF40-ED5AD3467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516152"/>
        <c:axId val="385513528"/>
      </c:lineChart>
      <c:catAx>
        <c:axId val="38551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3528"/>
        <c:crosses val="autoZero"/>
        <c:auto val="1"/>
        <c:lblAlgn val="ctr"/>
        <c:lblOffset val="100"/>
        <c:noMultiLvlLbl val="0"/>
      </c:catAx>
      <c:valAx>
        <c:axId val="38551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10.75</c:v>
                </c:pt>
                <c:pt idx="1">
                  <c:v>12.5</c:v>
                </c:pt>
                <c:pt idx="2">
                  <c:v>13</c:v>
                </c:pt>
                <c:pt idx="3">
                  <c:v>14.5</c:v>
                </c:pt>
                <c:pt idx="4">
                  <c:v>17.75</c:v>
                </c:pt>
                <c:pt idx="5">
                  <c:v>21</c:v>
                </c:pt>
                <c:pt idx="6">
                  <c:v>24.75</c:v>
                </c:pt>
                <c:pt idx="7">
                  <c:v>25.5</c:v>
                </c:pt>
                <c:pt idx="8">
                  <c:v>24.5</c:v>
                </c:pt>
                <c:pt idx="9">
                  <c:v>24.75</c:v>
                </c:pt>
                <c:pt idx="10">
                  <c:v>23</c:v>
                </c:pt>
                <c:pt idx="11">
                  <c:v>20.75</c:v>
                </c:pt>
                <c:pt idx="12">
                  <c:v>16.5</c:v>
                </c:pt>
                <c:pt idx="13">
                  <c:v>13.5</c:v>
                </c:pt>
                <c:pt idx="14">
                  <c:v>13.5</c:v>
                </c:pt>
                <c:pt idx="15">
                  <c:v>13</c:v>
                </c:pt>
                <c:pt idx="16">
                  <c:v>11.75</c:v>
                </c:pt>
                <c:pt idx="17">
                  <c:v>12.25</c:v>
                </c:pt>
                <c:pt idx="18">
                  <c:v>12.75</c:v>
                </c:pt>
                <c:pt idx="19">
                  <c:v>12</c:v>
                </c:pt>
                <c:pt idx="20">
                  <c:v>11.5</c:v>
                </c:pt>
                <c:pt idx="21">
                  <c:v>9</c:v>
                </c:pt>
                <c:pt idx="22">
                  <c:v>8.75</c:v>
                </c:pt>
                <c:pt idx="23">
                  <c:v>10.5</c:v>
                </c:pt>
                <c:pt idx="24">
                  <c:v>10.75</c:v>
                </c:pt>
                <c:pt idx="25">
                  <c:v>12.5</c:v>
                </c:pt>
                <c:pt idx="26">
                  <c:v>13.75</c:v>
                </c:pt>
                <c:pt idx="27">
                  <c:v>15.5</c:v>
                </c:pt>
                <c:pt idx="28">
                  <c:v>18.5</c:v>
                </c:pt>
                <c:pt idx="29">
                  <c:v>17</c:v>
                </c:pt>
                <c:pt idx="30">
                  <c:v>14.75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85-419A-8CAF-C03E07EE2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509592"/>
        <c:axId val="385514840"/>
      </c:lineChart>
      <c:catAx>
        <c:axId val="38550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4840"/>
        <c:crosses val="autoZero"/>
        <c:auto val="1"/>
        <c:lblAlgn val="ctr"/>
        <c:lblOffset val="100"/>
        <c:noMultiLvlLbl val="0"/>
      </c:catAx>
      <c:valAx>
        <c:axId val="38551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0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9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1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D6-4E0E-936B-4901EB4F7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42408"/>
        <c:axId val="337003200"/>
      </c:lineChart>
      <c:catAx>
        <c:axId val="33694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03200"/>
        <c:crosses val="autoZero"/>
        <c:auto val="1"/>
        <c:lblAlgn val="ctr"/>
        <c:lblOffset val="100"/>
        <c:noMultiLvlLbl val="0"/>
      </c:catAx>
      <c:valAx>
        <c:axId val="33700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7-4E19-9DAE-73479A0B0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002848"/>
        <c:axId val="386003176"/>
      </c:radarChart>
      <c:catAx>
        <c:axId val="38600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03176"/>
        <c:crosses val="autoZero"/>
        <c:auto val="1"/>
        <c:lblAlgn val="ctr"/>
        <c:lblOffset val="100"/>
        <c:noMultiLvlLbl val="0"/>
      </c:catAx>
      <c:valAx>
        <c:axId val="38600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0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</c:v>
                </c:pt>
                <c:pt idx="1">
                  <c:v>1231</c:v>
                </c:pt>
                <c:pt idx="2">
                  <c:v>1235</c:v>
                </c:pt>
                <c:pt idx="3">
                  <c:v>1234</c:v>
                </c:pt>
                <c:pt idx="4">
                  <c:v>1235</c:v>
                </c:pt>
                <c:pt idx="5">
                  <c:v>1236</c:v>
                </c:pt>
                <c:pt idx="6">
                  <c:v>1235</c:v>
                </c:pt>
                <c:pt idx="7">
                  <c:v>1234</c:v>
                </c:pt>
                <c:pt idx="8">
                  <c:v>1232</c:v>
                </c:pt>
                <c:pt idx="9">
                  <c:v>1232</c:v>
                </c:pt>
                <c:pt idx="10">
                  <c:v>1231</c:v>
                </c:pt>
                <c:pt idx="11">
                  <c:v>1231</c:v>
                </c:pt>
                <c:pt idx="12">
                  <c:v>1231</c:v>
                </c:pt>
                <c:pt idx="13">
                  <c:v>1231</c:v>
                </c:pt>
                <c:pt idx="14">
                  <c:v>1231</c:v>
                </c:pt>
                <c:pt idx="15">
                  <c:v>1232</c:v>
                </c:pt>
                <c:pt idx="16">
                  <c:v>1230</c:v>
                </c:pt>
                <c:pt idx="17">
                  <c:v>1232</c:v>
                </c:pt>
                <c:pt idx="18">
                  <c:v>1230</c:v>
                </c:pt>
                <c:pt idx="19">
                  <c:v>1232</c:v>
                </c:pt>
                <c:pt idx="20">
                  <c:v>1230</c:v>
                </c:pt>
                <c:pt idx="21">
                  <c:v>1229</c:v>
                </c:pt>
                <c:pt idx="22">
                  <c:v>1231</c:v>
                </c:pt>
                <c:pt idx="23">
                  <c:v>1230</c:v>
                </c:pt>
                <c:pt idx="24">
                  <c:v>1232</c:v>
                </c:pt>
                <c:pt idx="25">
                  <c:v>1235</c:v>
                </c:pt>
                <c:pt idx="26">
                  <c:v>1234</c:v>
                </c:pt>
                <c:pt idx="27">
                  <c:v>1232</c:v>
                </c:pt>
                <c:pt idx="28">
                  <c:v>1233</c:v>
                </c:pt>
                <c:pt idx="29">
                  <c:v>1233</c:v>
                </c:pt>
                <c:pt idx="30">
                  <c:v>1232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5B-4249-8945-F9F993165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96952"/>
        <c:axId val="383493672"/>
      </c:lineChart>
      <c:catAx>
        <c:axId val="38349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3672"/>
        <c:crosses val="autoZero"/>
        <c:auto val="1"/>
        <c:lblAlgn val="ctr"/>
        <c:lblOffset val="100"/>
        <c:noMultiLvlLbl val="0"/>
      </c:catAx>
      <c:valAx>
        <c:axId val="38349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7-4EAC-9139-D08B9B97B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06544"/>
        <c:axId val="387707200"/>
      </c:lineChart>
      <c:catAx>
        <c:axId val="38770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07200"/>
        <c:crosses val="autoZero"/>
        <c:auto val="1"/>
        <c:lblAlgn val="ctr"/>
        <c:lblOffset val="100"/>
        <c:noMultiLvlLbl val="0"/>
      </c:catAx>
      <c:valAx>
        <c:axId val="3877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0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7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35-4889-ADFA-9B6A4BC53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96376"/>
        <c:axId val="387702608"/>
      </c:lineChart>
      <c:catAx>
        <c:axId val="38769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02608"/>
        <c:crosses val="autoZero"/>
        <c:auto val="1"/>
        <c:lblAlgn val="ctr"/>
        <c:lblOffset val="100"/>
        <c:noMultiLvlLbl val="0"/>
      </c:catAx>
      <c:valAx>
        <c:axId val="3877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9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4</c:v>
                </c:pt>
                <c:pt idx="2">
                  <c:v>1</c:v>
                </c:pt>
                <c:pt idx="3">
                  <c:v>6</c:v>
                </c:pt>
                <c:pt idx="4">
                  <c:v>0</c:v>
                </c:pt>
                <c:pt idx="5">
                  <c:v>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8-47B3-BBCA-1C8C8676D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694736"/>
        <c:axId val="387697688"/>
      </c:barChart>
      <c:catAx>
        <c:axId val="38769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97688"/>
        <c:crosses val="autoZero"/>
        <c:auto val="1"/>
        <c:lblAlgn val="ctr"/>
        <c:lblOffset val="100"/>
        <c:noMultiLvlLbl val="0"/>
      </c:catAx>
      <c:valAx>
        <c:axId val="38769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9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0.73230268510984498</c:v>
                </c:pt>
                <c:pt idx="2">
                  <c:v>8.1103000811030002E-2</c:v>
                </c:pt>
                <c:pt idx="3">
                  <c:v>0</c:v>
                </c:pt>
                <c:pt idx="4">
                  <c:v>0.283630470016207</c:v>
                </c:pt>
                <c:pt idx="5">
                  <c:v>0</c:v>
                </c:pt>
                <c:pt idx="6">
                  <c:v>0</c:v>
                </c:pt>
                <c:pt idx="7">
                  <c:v>0.12155591572123201</c:v>
                </c:pt>
                <c:pt idx="8">
                  <c:v>8.1103000811030002E-2</c:v>
                </c:pt>
                <c:pt idx="9">
                  <c:v>0</c:v>
                </c:pt>
                <c:pt idx="10">
                  <c:v>0.16246953696182001</c:v>
                </c:pt>
                <c:pt idx="11">
                  <c:v>0.16246953696182001</c:v>
                </c:pt>
                <c:pt idx="12">
                  <c:v>0</c:v>
                </c:pt>
                <c:pt idx="13">
                  <c:v>0</c:v>
                </c:pt>
                <c:pt idx="14">
                  <c:v>8.1234768480909797E-2</c:v>
                </c:pt>
                <c:pt idx="15">
                  <c:v>0.10831302464121299</c:v>
                </c:pt>
                <c:pt idx="16">
                  <c:v>8.1234768480909797E-2</c:v>
                </c:pt>
                <c:pt idx="17">
                  <c:v>0</c:v>
                </c:pt>
                <c:pt idx="18">
                  <c:v>0.16246953696182001</c:v>
                </c:pt>
                <c:pt idx="19">
                  <c:v>0</c:v>
                </c:pt>
                <c:pt idx="20">
                  <c:v>8.1234768480909797E-2</c:v>
                </c:pt>
                <c:pt idx="21">
                  <c:v>8.1366965012205E-2</c:v>
                </c:pt>
                <c:pt idx="22">
                  <c:v>4.0650406504064998E-2</c:v>
                </c:pt>
                <c:pt idx="23">
                  <c:v>0</c:v>
                </c:pt>
                <c:pt idx="24">
                  <c:v>0</c:v>
                </c:pt>
                <c:pt idx="25">
                  <c:v>0.24330900243309</c:v>
                </c:pt>
                <c:pt idx="26">
                  <c:v>0</c:v>
                </c:pt>
                <c:pt idx="27">
                  <c:v>0</c:v>
                </c:pt>
                <c:pt idx="28">
                  <c:v>4.0584415584415598E-2</c:v>
                </c:pt>
                <c:pt idx="29">
                  <c:v>4.0551500405515001E-2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E7-4A38-90B5-784A40BBE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01624"/>
        <c:axId val="387700640"/>
      </c:lineChart>
      <c:catAx>
        <c:axId val="38770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00640"/>
        <c:crosses val="autoZero"/>
        <c:auto val="1"/>
        <c:lblAlgn val="ctr"/>
        <c:lblOffset val="100"/>
        <c:noMultiLvlLbl val="0"/>
      </c:catAx>
      <c:valAx>
        <c:axId val="38770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0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49-4241-806E-456B19108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956848"/>
        <c:axId val="75710216"/>
      </c:lineChart>
      <c:catAx>
        <c:axId val="38095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10216"/>
        <c:crosses val="autoZero"/>
        <c:auto val="1"/>
        <c:lblAlgn val="ctr"/>
        <c:lblOffset val="100"/>
        <c:noMultiLvlLbl val="0"/>
      </c:catAx>
      <c:valAx>
        <c:axId val="7571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9253</c:v>
                </c:pt>
                <c:pt idx="1">
                  <c:v>9251</c:v>
                </c:pt>
                <c:pt idx="2">
                  <c:v>9244</c:v>
                </c:pt>
                <c:pt idx="3">
                  <c:v>9244</c:v>
                </c:pt>
                <c:pt idx="4">
                  <c:v>9238</c:v>
                </c:pt>
                <c:pt idx="5">
                  <c:v>9242</c:v>
                </c:pt>
                <c:pt idx="6">
                  <c:v>9239</c:v>
                </c:pt>
                <c:pt idx="7">
                  <c:v>9242</c:v>
                </c:pt>
                <c:pt idx="8">
                  <c:v>9234</c:v>
                </c:pt>
                <c:pt idx="9">
                  <c:v>9229</c:v>
                </c:pt>
                <c:pt idx="10">
                  <c:v>9224</c:v>
                </c:pt>
                <c:pt idx="11">
                  <c:v>9225</c:v>
                </c:pt>
                <c:pt idx="12">
                  <c:v>9219</c:v>
                </c:pt>
                <c:pt idx="13">
                  <c:v>9219</c:v>
                </c:pt>
                <c:pt idx="14">
                  <c:v>9213</c:v>
                </c:pt>
                <c:pt idx="15">
                  <c:v>9218</c:v>
                </c:pt>
                <c:pt idx="16">
                  <c:v>9215</c:v>
                </c:pt>
                <c:pt idx="17">
                  <c:v>9213</c:v>
                </c:pt>
                <c:pt idx="18">
                  <c:v>9210</c:v>
                </c:pt>
                <c:pt idx="19">
                  <c:v>9208</c:v>
                </c:pt>
                <c:pt idx="20">
                  <c:v>9213</c:v>
                </c:pt>
                <c:pt idx="21">
                  <c:v>9212</c:v>
                </c:pt>
                <c:pt idx="22">
                  <c:v>9202</c:v>
                </c:pt>
                <c:pt idx="23">
                  <c:v>9198</c:v>
                </c:pt>
                <c:pt idx="24">
                  <c:v>9198</c:v>
                </c:pt>
                <c:pt idx="25">
                  <c:v>9202</c:v>
                </c:pt>
                <c:pt idx="26">
                  <c:v>9207</c:v>
                </c:pt>
                <c:pt idx="27">
                  <c:v>9207</c:v>
                </c:pt>
                <c:pt idx="28">
                  <c:v>9207</c:v>
                </c:pt>
                <c:pt idx="29">
                  <c:v>9204</c:v>
                </c:pt>
                <c:pt idx="30">
                  <c:v>9209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88-4A4C-B52C-AB6C69C68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90520"/>
        <c:axId val="388095768"/>
      </c:lineChart>
      <c:catAx>
        <c:axId val="38809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5768"/>
        <c:crosses val="autoZero"/>
        <c:auto val="1"/>
        <c:lblAlgn val="ctr"/>
        <c:lblOffset val="100"/>
        <c:noMultiLvlLbl val="0"/>
      </c:catAx>
      <c:valAx>
        <c:axId val="38809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2.0754999999999999</c:v>
                </c:pt>
                <c:pt idx="1">
                  <c:v>0.308</c:v>
                </c:pt>
                <c:pt idx="2">
                  <c:v>0.47039999999999998</c:v>
                </c:pt>
                <c:pt idx="3">
                  <c:v>8.4270999999999994</c:v>
                </c:pt>
                <c:pt idx="4">
                  <c:v>1.3851</c:v>
                </c:pt>
                <c:pt idx="5">
                  <c:v>1.6667000000000001</c:v>
                </c:pt>
                <c:pt idx="6">
                  <c:v>0.6764</c:v>
                </c:pt>
                <c:pt idx="7">
                  <c:v>0</c:v>
                </c:pt>
                <c:pt idx="8">
                  <c:v>2.5114000000000001</c:v>
                </c:pt>
                <c:pt idx="9">
                  <c:v>0.35749999999999998</c:v>
                </c:pt>
                <c:pt idx="10">
                  <c:v>0.45519999999999999</c:v>
                </c:pt>
                <c:pt idx="11">
                  <c:v>1.2251000000000001</c:v>
                </c:pt>
                <c:pt idx="12">
                  <c:v>1.7350000000000001</c:v>
                </c:pt>
                <c:pt idx="13">
                  <c:v>2.1152000000000002</c:v>
                </c:pt>
                <c:pt idx="14">
                  <c:v>3.7543000000000002</c:v>
                </c:pt>
                <c:pt idx="15">
                  <c:v>0.65110000000000001</c:v>
                </c:pt>
                <c:pt idx="16">
                  <c:v>2.4956999999999998</c:v>
                </c:pt>
                <c:pt idx="17">
                  <c:v>1.2155</c:v>
                </c:pt>
                <c:pt idx="18">
                  <c:v>1.3353999999999999</c:v>
                </c:pt>
                <c:pt idx="19">
                  <c:v>4.0178000000000003</c:v>
                </c:pt>
                <c:pt idx="20">
                  <c:v>1.6938</c:v>
                </c:pt>
                <c:pt idx="21">
                  <c:v>1.4492</c:v>
                </c:pt>
                <c:pt idx="22">
                  <c:v>0</c:v>
                </c:pt>
                <c:pt idx="23">
                  <c:v>1.2174</c:v>
                </c:pt>
                <c:pt idx="24">
                  <c:v>1.2503</c:v>
                </c:pt>
                <c:pt idx="25">
                  <c:v>1.8478000000000001</c:v>
                </c:pt>
                <c:pt idx="26">
                  <c:v>1.1734</c:v>
                </c:pt>
                <c:pt idx="27">
                  <c:v>0.6734</c:v>
                </c:pt>
                <c:pt idx="28">
                  <c:v>1.9007000000000001</c:v>
                </c:pt>
                <c:pt idx="29">
                  <c:v>1.0212000000000001</c:v>
                </c:pt>
                <c:pt idx="30">
                  <c:v>4.0407999999999999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16-4C1C-ACCA-DBAAB7ABC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91504"/>
        <c:axId val="388092160"/>
      </c:lineChart>
      <c:catAx>
        <c:axId val="38809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2160"/>
        <c:crosses val="autoZero"/>
        <c:auto val="1"/>
        <c:lblAlgn val="ctr"/>
        <c:lblOffset val="100"/>
        <c:noMultiLvlLbl val="0"/>
      </c:catAx>
      <c:valAx>
        <c:axId val="38809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1/8/2021</c:v>
                </c:pt>
                <c:pt idx="1">
                  <c:v>2/8/2021</c:v>
                </c:pt>
                <c:pt idx="2">
                  <c:v>3/8/2021</c:v>
                </c:pt>
                <c:pt idx="3">
                  <c:v>4/8/2021</c:v>
                </c:pt>
                <c:pt idx="4">
                  <c:v>5/8/2021</c:v>
                </c:pt>
                <c:pt idx="5">
                  <c:v>6/8/2021</c:v>
                </c:pt>
                <c:pt idx="6">
                  <c:v>7/8/2021</c:v>
                </c:pt>
                <c:pt idx="7">
                  <c:v>8/8/2021</c:v>
                </c:pt>
                <c:pt idx="8">
                  <c:v>9/8/2021</c:v>
                </c:pt>
                <c:pt idx="9">
                  <c:v>10/8/2021</c:v>
                </c:pt>
                <c:pt idx="10">
                  <c:v>11/8/2021</c:v>
                </c:pt>
                <c:pt idx="11">
                  <c:v>12/8/2021</c:v>
                </c:pt>
                <c:pt idx="12">
                  <c:v>13/08/2021</c:v>
                </c:pt>
                <c:pt idx="13">
                  <c:v>14/08/2021</c:v>
                </c:pt>
                <c:pt idx="14">
                  <c:v>15/08/2021</c:v>
                </c:pt>
                <c:pt idx="15">
                  <c:v>16/08/2021</c:v>
                </c:pt>
                <c:pt idx="16">
                  <c:v>17/08/2021</c:v>
                </c:pt>
                <c:pt idx="17">
                  <c:v>18/08/2021</c:v>
                </c:pt>
                <c:pt idx="18">
                  <c:v>19/08/2021</c:v>
                </c:pt>
                <c:pt idx="19">
                  <c:v>20/08/2021</c:v>
                </c:pt>
                <c:pt idx="20">
                  <c:v>21/08/2021</c:v>
                </c:pt>
                <c:pt idx="21">
                  <c:v>22/08/2021</c:v>
                </c:pt>
                <c:pt idx="22">
                  <c:v>23/08/2021</c:v>
                </c:pt>
                <c:pt idx="23">
                  <c:v>24/08/2021</c:v>
                </c:pt>
                <c:pt idx="24">
                  <c:v>25/08/2021</c:v>
                </c:pt>
                <c:pt idx="25">
                  <c:v>26/08/2021</c:v>
                </c:pt>
                <c:pt idx="26">
                  <c:v>27/08/2021</c:v>
                </c:pt>
                <c:pt idx="27">
                  <c:v>28/08/2021</c:v>
                </c:pt>
                <c:pt idx="28">
                  <c:v>29/08/2021</c:v>
                </c:pt>
                <c:pt idx="29">
                  <c:v>30/08/2021</c:v>
                </c:pt>
                <c:pt idx="30">
                  <c:v>31/08/2021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6C-4712-A707-4DC03D48B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98392"/>
        <c:axId val="388097408"/>
      </c:lineChart>
      <c:catAx>
        <c:axId val="38809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7408"/>
        <c:crosses val="autoZero"/>
        <c:auto val="1"/>
        <c:lblAlgn val="ctr"/>
        <c:lblOffset val="100"/>
        <c:noMultiLvlLbl val="0"/>
      </c:catAx>
      <c:valAx>
        <c:axId val="38809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00138-FFF7-494C-A44E-9148106529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EFF4B-E36B-477D-AA6F-61E6D1A81C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55600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6AC2-0721-426C-8FF9-F73E3CB31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F2195D-CBDE-4DB2-A3B6-32AC094067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534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6F5CF-F4C2-40E7-B163-867B8192E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EC34E-0488-4EFB-8DB7-9ACCF461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81B7D-A9E3-465B-8115-A937B6A0E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74A8E-459D-424B-A599-0EEED6B00B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678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09036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4446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83162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88287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2471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4406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8878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5001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4211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0642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65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457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28C27-54F1-481A-A867-B3400F662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80514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C717D-789B-4084-94B6-A4E4DE3B2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B42CC7-8EC8-443D-9B51-5AA06C8E5E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373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72BA9-614D-422F-B6F7-53006678E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2F60A-FC1B-496C-804C-9FFD827D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82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51503-6FBD-4E27-A5B2-1F8AF880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B1000C-395C-4FC5-9E89-069643FF0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293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51D29-C032-42DE-B9F7-1180C20BB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63B57-F5FC-4570-BA32-504641CE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6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2BD18-23CF-4525-8EBC-EA2456F9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7093C1-A39A-4BE3-96B6-F3090DA9F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990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D8B1-BD39-463E-A018-A076CB30F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F0D02-0558-4CB8-B3EB-DBBE4CEFE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441D-5F5A-48EC-AA3C-CB94F753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8A234D-604F-4FA1-A1E1-BA99E2B5CC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036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9C74F-7864-4C39-B2E7-77AB65333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8EC60-8712-48F7-953C-DBC517B9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8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ACCF-0B47-4988-89DB-06F26576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A12D5-3CB9-45A5-87F5-385360D3B6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5485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09942-33F3-4081-BF05-5300CF8ED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685EC-E16F-4485-B49E-4F643F70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26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802B-8E52-45E8-98C9-1124CC795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244190-69BC-4188-A06D-9712C6E0BA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5124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9EC0B-D42E-4634-A48F-E642B9703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0F659-ACB6-4B23-BFD6-F170D11E0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04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B1768-F032-45E1-AB57-366C687D4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F64BE9-ABA0-4A83-BABD-E4894802F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624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8BE01-353C-4D49-BE41-311C52958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FA00A-AD40-4A3D-BBF3-B2F4D70F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73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75FAE-3D1F-4D40-9E67-8FA9233A0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7D43F-8AC9-4C8E-959F-725D2D1C8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601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0F7C5-2415-46FC-A0C5-1F267A033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4610F-863B-4C5D-8E09-2D0F85FFD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24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4F38A-DD03-4FF1-8F45-C68F6F1FA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EA65B4-5ABB-4AD3-B641-8B2537AFE6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67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8FC10-3E53-4A3B-88A0-64B662281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707ED-68EA-4084-927C-04F2E5BD5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81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543DE-5E6B-4BE5-B2F9-B6FCD18B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49517D-77C8-438A-84B2-85C60077C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3827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65290-8AE4-467C-908D-A99400061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5B982-84B0-4EC6-B731-EDD9A800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60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C8B40-22B2-419E-BCBD-3BA12B8E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671C9-8648-436F-90D6-27D687FD8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279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59751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275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1325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301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3115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3379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551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179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4249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073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4636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492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05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097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1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715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5CEFE-2436-445C-BBBA-FED505B84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3838955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3369-BD25-4395-96B4-7E59FCFA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891B5-369D-43C9-8629-409AD7FBE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356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168A7-93A4-49F0-9EE5-5705F12E0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1544A-4F87-404E-A449-EFE09C496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53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81BCF-6BD1-4C83-80F3-28F77740C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347EA-7C7E-4ED4-AF0C-B9D51C889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865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577CA-46C5-4009-A9DA-31108E55A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F783C-1922-4161-BCE3-97EF6C330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30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67716-1109-4239-B6FA-54260340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932AC4-0D2B-4402-88C7-C569D0827E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804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8CE3F-A570-4C77-9792-1A77AEDE9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3D317-13A4-4E94-B582-93EC71FA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234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57A4B-574E-47BB-9113-F93FD859A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06FBC9-816D-40F1-B49E-C9AC04FEA1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3710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B54EB-E88B-4EE0-87DF-F7D120552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B0C56-BB81-4A5A-BB47-1A2C980FE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7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4F048-9205-434C-9C3F-7F91CDF8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49988-935B-4941-ABBD-0CFD6F68D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167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9A5C7-61EA-44B7-B2B1-F9FD6BD19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E15C7-A060-488A-B587-A1E4C8EED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55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6913-FBC1-40BC-9D0F-9C629A01E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07F9F-25DF-4794-92AA-D3C8164D69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6118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35062-36D1-4D12-9534-519E7FF34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5E771-C921-4957-9D20-579101E9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61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206F6-3E17-489E-9AC3-52BBC73B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94C67-35B0-4ED3-B5BC-E45BCFA74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8278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889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594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576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476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9014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218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34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117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74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29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301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55345-E30B-4032-A568-9C4241AF9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633962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07D6-5511-4CE5-AE0D-60637FC7E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CD83E8-A8C9-4B17-8B69-DEEA176073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9294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17110-5753-4F80-A29F-6F8AC7E45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60CBF-DBE2-41B3-BDC7-DD23BFDBC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57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DF7A1-37C0-4234-B73A-5EF77EB8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A267BE-B1D7-40C3-8014-A65C1C2416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228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BFD6D-5A09-473B-BB27-BA66DF99E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08D43-36DE-4EB7-950C-8D3E3CF81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573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8030-E139-45FF-9688-27F5F583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F2511A-5AF2-4BEB-9818-AC8AC53328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045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3F7BF-DE45-4919-9555-B4453E7D8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0DD5A-6629-4A4A-A24E-7FF2B07B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42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28CC7-5B9B-4EA2-A9EE-3825A0C5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10401A-6171-462F-8B4D-AA19E9A98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971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852233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07678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8279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79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0345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0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813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384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172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8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38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86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8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0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5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05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953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55482-F01F-415E-A12C-69AFFEBDF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763511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5A2B3-5DE0-4A6E-B24A-23889D29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D88E0-52D3-409E-B061-CC2353A80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878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253755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521859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438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414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322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8853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700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555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062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9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cs_CZ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2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14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36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3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3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78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9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06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65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11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3DC28-DEB9-42E7-BB9B-1CE8E7E1A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1569873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7FA4-EAD3-4566-B02A-ABBD400B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F0406-1E75-4A4C-97F6-F93F80BF77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245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67778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05097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055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283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274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13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514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9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036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78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9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7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2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lt_LT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08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093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86E51-0099-4149-AE94-596AB8009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1356978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855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2021-09-13T08:51:44Z</dcterms:created>
  <dcterms:modified xsi:type="dcterms:W3CDTF">2021-09-13T08:52:38Z</dcterms:modified>
</cp:coreProperties>
</file>