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95-49B5-8A67-5899A5B963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0151384"/>
        <c:axId val="390147120"/>
      </c:radarChart>
      <c:catAx>
        <c:axId val="39015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47120"/>
        <c:crosses val="autoZero"/>
        <c:auto val="1"/>
        <c:lblAlgn val="ctr"/>
        <c:lblOffset val="100"/>
        <c:noMultiLvlLbl val="0"/>
      </c:catAx>
      <c:valAx>
        <c:axId val="39014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5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1/7/2021</c:v>
                </c:pt>
                <c:pt idx="1">
                  <c:v>2/7/2021</c:v>
                </c:pt>
                <c:pt idx="2">
                  <c:v>3/7/2021</c:v>
                </c:pt>
                <c:pt idx="3">
                  <c:v>4/7/2021</c:v>
                </c:pt>
                <c:pt idx="4">
                  <c:v>5/7/2021</c:v>
                </c:pt>
                <c:pt idx="5">
                  <c:v>6/7/2021</c:v>
                </c:pt>
                <c:pt idx="6">
                  <c:v>7/7/2021</c:v>
                </c:pt>
                <c:pt idx="7">
                  <c:v>8/7/2021</c:v>
                </c:pt>
                <c:pt idx="8">
                  <c:v>9/7/2021</c:v>
                </c:pt>
                <c:pt idx="9">
                  <c:v>10/7/2021</c:v>
                </c:pt>
                <c:pt idx="10">
                  <c:v>11/7/2021</c:v>
                </c:pt>
                <c:pt idx="11">
                  <c:v>12/7/2021</c:v>
                </c:pt>
                <c:pt idx="12">
                  <c:v>13/07/2021</c:v>
                </c:pt>
                <c:pt idx="13">
                  <c:v>14/07/2021</c:v>
                </c:pt>
                <c:pt idx="14">
                  <c:v>15/07/2021</c:v>
                </c:pt>
                <c:pt idx="15">
                  <c:v>16/07/2021</c:v>
                </c:pt>
                <c:pt idx="16">
                  <c:v>17/07/2021</c:v>
                </c:pt>
                <c:pt idx="17">
                  <c:v>18/07/2021</c:v>
                </c:pt>
                <c:pt idx="18">
                  <c:v>19/07/2021</c:v>
                </c:pt>
                <c:pt idx="19">
                  <c:v>20/07/2021</c:v>
                </c:pt>
                <c:pt idx="20">
                  <c:v>21/07/2021</c:v>
                </c:pt>
                <c:pt idx="21">
                  <c:v>22/07/2021</c:v>
                </c:pt>
                <c:pt idx="22">
                  <c:v>23/07/2021</c:v>
                </c:pt>
                <c:pt idx="23">
                  <c:v>24/07/2021</c:v>
                </c:pt>
                <c:pt idx="24">
                  <c:v>25/07/2021</c:v>
                </c:pt>
                <c:pt idx="25">
                  <c:v>26/07/2021</c:v>
                </c:pt>
                <c:pt idx="26">
                  <c:v>27/07/2021</c:v>
                </c:pt>
                <c:pt idx="27">
                  <c:v>28/07/2021</c:v>
                </c:pt>
                <c:pt idx="28">
                  <c:v>29/07/2021</c:v>
                </c:pt>
                <c:pt idx="29">
                  <c:v>30/07/2021</c:v>
                </c:pt>
                <c:pt idx="30">
                  <c:v>31/07/2021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5592</c:v>
                </c:pt>
                <c:pt idx="1">
                  <c:v>5592</c:v>
                </c:pt>
                <c:pt idx="2">
                  <c:v>5592</c:v>
                </c:pt>
                <c:pt idx="3">
                  <c:v>5592</c:v>
                </c:pt>
                <c:pt idx="4">
                  <c:v>5592</c:v>
                </c:pt>
                <c:pt idx="5">
                  <c:v>5592</c:v>
                </c:pt>
                <c:pt idx="6">
                  <c:v>5592</c:v>
                </c:pt>
                <c:pt idx="7">
                  <c:v>5592</c:v>
                </c:pt>
                <c:pt idx="8">
                  <c:v>5591</c:v>
                </c:pt>
                <c:pt idx="9">
                  <c:v>5591</c:v>
                </c:pt>
                <c:pt idx="10">
                  <c:v>5592</c:v>
                </c:pt>
                <c:pt idx="11">
                  <c:v>5592</c:v>
                </c:pt>
                <c:pt idx="12">
                  <c:v>5592</c:v>
                </c:pt>
                <c:pt idx="13">
                  <c:v>5593</c:v>
                </c:pt>
                <c:pt idx="14">
                  <c:v>5594</c:v>
                </c:pt>
                <c:pt idx="15">
                  <c:v>5595</c:v>
                </c:pt>
                <c:pt idx="16">
                  <c:v>5596</c:v>
                </c:pt>
                <c:pt idx="17">
                  <c:v>5597</c:v>
                </c:pt>
                <c:pt idx="18">
                  <c:v>5594</c:v>
                </c:pt>
                <c:pt idx="19">
                  <c:v>5593</c:v>
                </c:pt>
                <c:pt idx="20">
                  <c:v>5594</c:v>
                </c:pt>
                <c:pt idx="21">
                  <c:v>5595</c:v>
                </c:pt>
                <c:pt idx="22">
                  <c:v>5594</c:v>
                </c:pt>
                <c:pt idx="23">
                  <c:v>5595</c:v>
                </c:pt>
                <c:pt idx="24">
                  <c:v>5595</c:v>
                </c:pt>
                <c:pt idx="25">
                  <c:v>5596</c:v>
                </c:pt>
                <c:pt idx="26">
                  <c:v>5594</c:v>
                </c:pt>
                <c:pt idx="27">
                  <c:v>5593</c:v>
                </c:pt>
                <c:pt idx="28">
                  <c:v>5593</c:v>
                </c:pt>
                <c:pt idx="29">
                  <c:v>5593</c:v>
                </c:pt>
                <c:pt idx="30">
                  <c:v>5593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17-4282-986F-65B0B1F3E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921288"/>
        <c:axId val="386614848"/>
      </c:lineChart>
      <c:catAx>
        <c:axId val="32692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14848"/>
        <c:crosses val="autoZero"/>
        <c:auto val="1"/>
        <c:lblAlgn val="ctr"/>
        <c:lblOffset val="100"/>
        <c:noMultiLvlLbl val="0"/>
      </c:catAx>
      <c:valAx>
        <c:axId val="38661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2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1/7/2021</c:v>
                </c:pt>
                <c:pt idx="1">
                  <c:v>2/7/2021</c:v>
                </c:pt>
                <c:pt idx="2">
                  <c:v>3/7/2021</c:v>
                </c:pt>
                <c:pt idx="3">
                  <c:v>4/7/2021</c:v>
                </c:pt>
                <c:pt idx="4">
                  <c:v>5/7/2021</c:v>
                </c:pt>
                <c:pt idx="5">
                  <c:v>6/7/2021</c:v>
                </c:pt>
                <c:pt idx="6">
                  <c:v>7/7/2021</c:v>
                </c:pt>
                <c:pt idx="7">
                  <c:v>8/7/2021</c:v>
                </c:pt>
                <c:pt idx="8">
                  <c:v>9/7/2021</c:v>
                </c:pt>
                <c:pt idx="9">
                  <c:v>10/7/2021</c:v>
                </c:pt>
                <c:pt idx="10">
                  <c:v>11/7/2021</c:v>
                </c:pt>
                <c:pt idx="11">
                  <c:v>12/7/2021</c:v>
                </c:pt>
                <c:pt idx="12">
                  <c:v>13/07/2021</c:v>
                </c:pt>
                <c:pt idx="13">
                  <c:v>14/07/2021</c:v>
                </c:pt>
                <c:pt idx="14">
                  <c:v>15/07/2021</c:v>
                </c:pt>
                <c:pt idx="15">
                  <c:v>16/07/2021</c:v>
                </c:pt>
                <c:pt idx="16">
                  <c:v>17/07/2021</c:v>
                </c:pt>
                <c:pt idx="17">
                  <c:v>18/07/2021</c:v>
                </c:pt>
                <c:pt idx="18">
                  <c:v>19/07/2021</c:v>
                </c:pt>
                <c:pt idx="19">
                  <c:v>20/07/2021</c:v>
                </c:pt>
                <c:pt idx="20">
                  <c:v>21/07/2021</c:v>
                </c:pt>
                <c:pt idx="21">
                  <c:v>22/07/2021</c:v>
                </c:pt>
                <c:pt idx="22">
                  <c:v>23/07/2021</c:v>
                </c:pt>
                <c:pt idx="23">
                  <c:v>24/07/2021</c:v>
                </c:pt>
                <c:pt idx="24">
                  <c:v>25/07/2021</c:v>
                </c:pt>
                <c:pt idx="25">
                  <c:v>26/07/2021</c:v>
                </c:pt>
                <c:pt idx="26">
                  <c:v>27/07/2021</c:v>
                </c:pt>
                <c:pt idx="27">
                  <c:v>28/07/2021</c:v>
                </c:pt>
                <c:pt idx="28">
                  <c:v>29/07/2021</c:v>
                </c:pt>
                <c:pt idx="29">
                  <c:v>30/07/2021</c:v>
                </c:pt>
                <c:pt idx="30">
                  <c:v>31/07/2021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3</c:v>
                </c:pt>
                <c:pt idx="26">
                  <c:v>1</c:v>
                </c:pt>
                <c:pt idx="27">
                  <c:v>5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FC-4771-8777-CA418B96F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619768"/>
        <c:axId val="386614192"/>
      </c:lineChart>
      <c:catAx>
        <c:axId val="38661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14192"/>
        <c:crosses val="autoZero"/>
        <c:auto val="1"/>
        <c:lblAlgn val="ctr"/>
        <c:lblOffset val="100"/>
        <c:noMultiLvlLbl val="0"/>
      </c:catAx>
      <c:valAx>
        <c:axId val="38661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1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6</c:v>
                </c:pt>
                <c:pt idx="12">
                  <c:v>4</c:v>
                </c:pt>
                <c:pt idx="13">
                  <c:v>5</c:v>
                </c:pt>
                <c:pt idx="14">
                  <c:v>4</c:v>
                </c:pt>
                <c:pt idx="15">
                  <c:v>4</c:v>
                </c:pt>
                <c:pt idx="16">
                  <c:v>9</c:v>
                </c:pt>
                <c:pt idx="17">
                  <c:v>19</c:v>
                </c:pt>
                <c:pt idx="18">
                  <c:v>5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A8-431A-A356-E2EE850F5D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689408"/>
        <c:axId val="387682848"/>
      </c:lineChart>
      <c:catAx>
        <c:axId val="38768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82848"/>
        <c:crosses val="autoZero"/>
        <c:auto val="1"/>
        <c:lblAlgn val="ctr"/>
        <c:lblOffset val="100"/>
        <c:noMultiLvlLbl val="0"/>
      </c:catAx>
      <c:valAx>
        <c:axId val="38768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8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8</c:v>
                </c:pt>
                <c:pt idx="5">
                  <c:v>7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06-4AB3-94F9-374CD26340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008504"/>
        <c:axId val="385006208"/>
      </c:barChart>
      <c:catAx>
        <c:axId val="38500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6208"/>
        <c:crosses val="autoZero"/>
        <c:auto val="1"/>
        <c:lblAlgn val="ctr"/>
        <c:lblOffset val="100"/>
        <c:noMultiLvlLbl val="0"/>
      </c:catAx>
      <c:valAx>
        <c:axId val="38500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18-495C-91C1-2351158C49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18-495C-91C1-2351158C49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18-495C-91C1-2351158C49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18-495C-91C1-2351158C4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005224"/>
        <c:axId val="385001616"/>
      </c:barChart>
      <c:catAx>
        <c:axId val="385005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1616"/>
        <c:crosses val="autoZero"/>
        <c:auto val="1"/>
        <c:lblAlgn val="ctr"/>
        <c:lblOffset val="100"/>
        <c:noMultiLvlLbl val="0"/>
      </c:catAx>
      <c:valAx>
        <c:axId val="38500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1/7/2021</c:v>
                </c:pt>
                <c:pt idx="1">
                  <c:v>2/7/2021</c:v>
                </c:pt>
                <c:pt idx="2">
                  <c:v>3/7/2021</c:v>
                </c:pt>
                <c:pt idx="3">
                  <c:v>4/7/2021</c:v>
                </c:pt>
                <c:pt idx="4">
                  <c:v>5/7/2021</c:v>
                </c:pt>
                <c:pt idx="5">
                  <c:v>6/7/2021</c:v>
                </c:pt>
                <c:pt idx="6">
                  <c:v>7/7/2021</c:v>
                </c:pt>
                <c:pt idx="7">
                  <c:v>8/7/2021</c:v>
                </c:pt>
                <c:pt idx="8">
                  <c:v>9/7/2021</c:v>
                </c:pt>
                <c:pt idx="9">
                  <c:v>10/7/2021</c:v>
                </c:pt>
                <c:pt idx="10">
                  <c:v>11/7/2021</c:v>
                </c:pt>
                <c:pt idx="11">
                  <c:v>12/7/2021</c:v>
                </c:pt>
                <c:pt idx="12">
                  <c:v>13/07/2021</c:v>
                </c:pt>
                <c:pt idx="13">
                  <c:v>14/07/2021</c:v>
                </c:pt>
                <c:pt idx="14">
                  <c:v>15/07/2021</c:v>
                </c:pt>
                <c:pt idx="15">
                  <c:v>16/07/2021</c:v>
                </c:pt>
                <c:pt idx="16">
                  <c:v>17/07/2021</c:v>
                </c:pt>
                <c:pt idx="17">
                  <c:v>18/07/2021</c:v>
                </c:pt>
                <c:pt idx="18">
                  <c:v>19/07/2021</c:v>
                </c:pt>
                <c:pt idx="19">
                  <c:v>20/07/2021</c:v>
                </c:pt>
                <c:pt idx="20">
                  <c:v>21/07/2021</c:v>
                </c:pt>
                <c:pt idx="21">
                  <c:v>22/07/2021</c:v>
                </c:pt>
                <c:pt idx="22">
                  <c:v>23/07/2021</c:v>
                </c:pt>
                <c:pt idx="23">
                  <c:v>24/07/2021</c:v>
                </c:pt>
                <c:pt idx="24">
                  <c:v>25/07/2021</c:v>
                </c:pt>
                <c:pt idx="25">
                  <c:v>26/07/2021</c:v>
                </c:pt>
                <c:pt idx="26">
                  <c:v>27/07/2021</c:v>
                </c:pt>
                <c:pt idx="27">
                  <c:v>28/07/2021</c:v>
                </c:pt>
                <c:pt idx="28">
                  <c:v>29/07/2021</c:v>
                </c:pt>
                <c:pt idx="29">
                  <c:v>30/07/2021</c:v>
                </c:pt>
                <c:pt idx="30">
                  <c:v>31/07/2021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</c:v>
                </c:pt>
                <c:pt idx="1">
                  <c:v>15</c:v>
                </c:pt>
                <c:pt idx="2">
                  <c:v>22</c:v>
                </c:pt>
                <c:pt idx="3">
                  <c:v>26</c:v>
                </c:pt>
                <c:pt idx="4">
                  <c:v>26</c:v>
                </c:pt>
                <c:pt idx="5">
                  <c:v>25</c:v>
                </c:pt>
                <c:pt idx="6">
                  <c:v>21</c:v>
                </c:pt>
                <c:pt idx="7">
                  <c:v>21</c:v>
                </c:pt>
                <c:pt idx="8">
                  <c:v>24</c:v>
                </c:pt>
                <c:pt idx="9">
                  <c:v>15</c:v>
                </c:pt>
                <c:pt idx="10">
                  <c:v>14</c:v>
                </c:pt>
                <c:pt idx="11">
                  <c:v>17</c:v>
                </c:pt>
                <c:pt idx="12">
                  <c:v>21</c:v>
                </c:pt>
                <c:pt idx="13">
                  <c:v>25</c:v>
                </c:pt>
                <c:pt idx="14">
                  <c:v>25</c:v>
                </c:pt>
                <c:pt idx="15">
                  <c:v>24</c:v>
                </c:pt>
                <c:pt idx="16">
                  <c:v>27</c:v>
                </c:pt>
                <c:pt idx="17">
                  <c:v>26</c:v>
                </c:pt>
                <c:pt idx="18">
                  <c:v>24</c:v>
                </c:pt>
                <c:pt idx="19">
                  <c:v>26</c:v>
                </c:pt>
                <c:pt idx="20">
                  <c:v>27</c:v>
                </c:pt>
                <c:pt idx="21">
                  <c:v>35</c:v>
                </c:pt>
                <c:pt idx="22">
                  <c:v>36</c:v>
                </c:pt>
                <c:pt idx="23">
                  <c:v>34</c:v>
                </c:pt>
                <c:pt idx="24">
                  <c:v>32</c:v>
                </c:pt>
                <c:pt idx="25">
                  <c:v>33</c:v>
                </c:pt>
                <c:pt idx="26">
                  <c:v>29</c:v>
                </c:pt>
                <c:pt idx="27">
                  <c:v>22</c:v>
                </c:pt>
                <c:pt idx="28">
                  <c:v>13</c:v>
                </c:pt>
                <c:pt idx="29">
                  <c:v>13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6C-42B7-BFAA-EE27487625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069008"/>
        <c:axId val="392070320"/>
      </c:lineChart>
      <c:catAx>
        <c:axId val="39206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70320"/>
        <c:crosses val="autoZero"/>
        <c:auto val="1"/>
        <c:lblAlgn val="ctr"/>
        <c:lblOffset val="100"/>
        <c:noMultiLvlLbl val="0"/>
      </c:catAx>
      <c:valAx>
        <c:axId val="39207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6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1/7/2021</c:v>
                </c:pt>
                <c:pt idx="1">
                  <c:v>2/7/2021</c:v>
                </c:pt>
                <c:pt idx="2">
                  <c:v>3/7/2021</c:v>
                </c:pt>
                <c:pt idx="3">
                  <c:v>4/7/2021</c:v>
                </c:pt>
                <c:pt idx="4">
                  <c:v>5/7/2021</c:v>
                </c:pt>
                <c:pt idx="5">
                  <c:v>6/7/2021</c:v>
                </c:pt>
                <c:pt idx="6">
                  <c:v>7/7/2021</c:v>
                </c:pt>
                <c:pt idx="7">
                  <c:v>8/7/2021</c:v>
                </c:pt>
                <c:pt idx="8">
                  <c:v>9/7/2021</c:v>
                </c:pt>
                <c:pt idx="9">
                  <c:v>10/7/2021</c:v>
                </c:pt>
                <c:pt idx="10">
                  <c:v>11/7/2021</c:v>
                </c:pt>
                <c:pt idx="11">
                  <c:v>12/7/2021</c:v>
                </c:pt>
                <c:pt idx="12">
                  <c:v>13/07/2021</c:v>
                </c:pt>
                <c:pt idx="13">
                  <c:v>14/07/2021</c:v>
                </c:pt>
                <c:pt idx="14">
                  <c:v>15/07/2021</c:v>
                </c:pt>
                <c:pt idx="15">
                  <c:v>16/07/2021</c:v>
                </c:pt>
                <c:pt idx="16">
                  <c:v>17/07/2021</c:v>
                </c:pt>
                <c:pt idx="17">
                  <c:v>18/07/2021</c:v>
                </c:pt>
                <c:pt idx="18">
                  <c:v>19/07/2021</c:v>
                </c:pt>
                <c:pt idx="19">
                  <c:v>20/07/2021</c:v>
                </c:pt>
                <c:pt idx="20">
                  <c:v>21/07/2021</c:v>
                </c:pt>
                <c:pt idx="21">
                  <c:v>22/07/2021</c:v>
                </c:pt>
                <c:pt idx="22">
                  <c:v>23/07/2021</c:v>
                </c:pt>
                <c:pt idx="23">
                  <c:v>24/07/2021</c:v>
                </c:pt>
                <c:pt idx="24">
                  <c:v>25/07/2021</c:v>
                </c:pt>
                <c:pt idx="25">
                  <c:v>26/07/2021</c:v>
                </c:pt>
                <c:pt idx="26">
                  <c:v>27/07/2021</c:v>
                </c:pt>
                <c:pt idx="27">
                  <c:v>28/07/2021</c:v>
                </c:pt>
                <c:pt idx="28">
                  <c:v>29/07/2021</c:v>
                </c:pt>
                <c:pt idx="29">
                  <c:v>30/07/2021</c:v>
                </c:pt>
                <c:pt idx="30">
                  <c:v>31/07/2021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2.3843586075345698E-2</c:v>
                </c:pt>
                <c:pt idx="1">
                  <c:v>5.3648068669527899E-2</c:v>
                </c:pt>
                <c:pt idx="2">
                  <c:v>0.321888412017167</c:v>
                </c:pt>
                <c:pt idx="3">
                  <c:v>1.7882689556509301E-2</c:v>
                </c:pt>
                <c:pt idx="4">
                  <c:v>1.7882689556509301E-2</c:v>
                </c:pt>
                <c:pt idx="5">
                  <c:v>2.3843586075345698E-2</c:v>
                </c:pt>
                <c:pt idx="6">
                  <c:v>5.3648068669527899E-2</c:v>
                </c:pt>
                <c:pt idx="7">
                  <c:v>2.6824034334763901E-2</c:v>
                </c:pt>
                <c:pt idx="8">
                  <c:v>0.214630656412091</c:v>
                </c:pt>
                <c:pt idx="9">
                  <c:v>1.7885888034340901E-2</c:v>
                </c:pt>
                <c:pt idx="10">
                  <c:v>1.7885888034340901E-2</c:v>
                </c:pt>
                <c:pt idx="11">
                  <c:v>8.9413447782546507E-2</c:v>
                </c:pt>
                <c:pt idx="12">
                  <c:v>4.7687172150691501E-2</c:v>
                </c:pt>
                <c:pt idx="13">
                  <c:v>5.3648068669527899E-2</c:v>
                </c:pt>
                <c:pt idx="14">
                  <c:v>1.7879492222420901E-2</c:v>
                </c:pt>
                <c:pt idx="15">
                  <c:v>4.7670122750566098E-2</c:v>
                </c:pt>
                <c:pt idx="16">
                  <c:v>1.7873100983020598E-2</c:v>
                </c:pt>
                <c:pt idx="17">
                  <c:v>7.1479628305932796E-2</c:v>
                </c:pt>
                <c:pt idx="18">
                  <c:v>1.7873100983020598E-2</c:v>
                </c:pt>
                <c:pt idx="19">
                  <c:v>6.2578222778473094E-2</c:v>
                </c:pt>
                <c:pt idx="20">
                  <c:v>7.1517968889683495E-2</c:v>
                </c:pt>
                <c:pt idx="21">
                  <c:v>0.25026814444047202</c:v>
                </c:pt>
                <c:pt idx="22">
                  <c:v>8.9381480157311403E-3</c:v>
                </c:pt>
                <c:pt idx="23">
                  <c:v>1.7876296031462301E-2</c:v>
                </c:pt>
                <c:pt idx="24">
                  <c:v>8.9365504915102801E-3</c:v>
                </c:pt>
                <c:pt idx="25">
                  <c:v>5.9577003276735201E-3</c:v>
                </c:pt>
                <c:pt idx="26">
                  <c:v>0</c:v>
                </c:pt>
                <c:pt idx="27">
                  <c:v>2.8607187555873399E-2</c:v>
                </c:pt>
                <c:pt idx="28">
                  <c:v>2.6819238333631298E-2</c:v>
                </c:pt>
                <c:pt idx="29">
                  <c:v>5.3638476667262701E-2</c:v>
                </c:pt>
                <c:pt idx="30">
                  <c:v>1.7879492222420901E-2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6D-4E20-8781-873E1F96AF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071960"/>
        <c:axId val="392072616"/>
      </c:lineChart>
      <c:catAx>
        <c:axId val="392071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72616"/>
        <c:crosses val="autoZero"/>
        <c:auto val="1"/>
        <c:lblAlgn val="ctr"/>
        <c:lblOffset val="100"/>
        <c:noMultiLvlLbl val="0"/>
      </c:catAx>
      <c:valAx>
        <c:axId val="39207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7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1/7/2021</c:v>
                </c:pt>
                <c:pt idx="1">
                  <c:v>2/7/2021</c:v>
                </c:pt>
                <c:pt idx="2">
                  <c:v>3/7/2021</c:v>
                </c:pt>
                <c:pt idx="3">
                  <c:v>4/7/2021</c:v>
                </c:pt>
                <c:pt idx="4">
                  <c:v>5/7/2021</c:v>
                </c:pt>
                <c:pt idx="5">
                  <c:v>6/7/2021</c:v>
                </c:pt>
                <c:pt idx="6">
                  <c:v>7/7/2021</c:v>
                </c:pt>
                <c:pt idx="7">
                  <c:v>8/7/2021</c:v>
                </c:pt>
                <c:pt idx="8">
                  <c:v>9/7/2021</c:v>
                </c:pt>
                <c:pt idx="9">
                  <c:v>10/7/2021</c:v>
                </c:pt>
                <c:pt idx="10">
                  <c:v>11/7/2021</c:v>
                </c:pt>
                <c:pt idx="11">
                  <c:v>12/7/2021</c:v>
                </c:pt>
                <c:pt idx="12">
                  <c:v>13/07/2021</c:v>
                </c:pt>
                <c:pt idx="13">
                  <c:v>14/07/2021</c:v>
                </c:pt>
                <c:pt idx="14">
                  <c:v>15/07/2021</c:v>
                </c:pt>
                <c:pt idx="15">
                  <c:v>16/07/2021</c:v>
                </c:pt>
                <c:pt idx="16">
                  <c:v>17/07/2021</c:v>
                </c:pt>
                <c:pt idx="17">
                  <c:v>18/07/2021</c:v>
                </c:pt>
                <c:pt idx="18">
                  <c:v>19/07/2021</c:v>
                </c:pt>
                <c:pt idx="19">
                  <c:v>20/07/2021</c:v>
                </c:pt>
                <c:pt idx="20">
                  <c:v>21/07/2021</c:v>
                </c:pt>
                <c:pt idx="21">
                  <c:v>22/07/2021</c:v>
                </c:pt>
                <c:pt idx="22">
                  <c:v>23/07/2021</c:v>
                </c:pt>
                <c:pt idx="23">
                  <c:v>24/07/2021</c:v>
                </c:pt>
                <c:pt idx="24">
                  <c:v>25/07/2021</c:v>
                </c:pt>
                <c:pt idx="25">
                  <c:v>26/07/2021</c:v>
                </c:pt>
                <c:pt idx="26">
                  <c:v>27/07/2021</c:v>
                </c:pt>
                <c:pt idx="27">
                  <c:v>28/07/2021</c:v>
                </c:pt>
                <c:pt idx="28">
                  <c:v>29/07/2021</c:v>
                </c:pt>
                <c:pt idx="29">
                  <c:v>30/07/2021</c:v>
                </c:pt>
                <c:pt idx="30">
                  <c:v>31/07/2021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</c:v>
                </c:pt>
                <c:pt idx="1">
                  <c:v>16.25</c:v>
                </c:pt>
                <c:pt idx="2">
                  <c:v>16.75</c:v>
                </c:pt>
                <c:pt idx="3">
                  <c:v>24.75</c:v>
                </c:pt>
                <c:pt idx="4">
                  <c:v>25.75</c:v>
                </c:pt>
                <c:pt idx="5">
                  <c:v>25.75</c:v>
                </c:pt>
                <c:pt idx="6">
                  <c:v>24</c:v>
                </c:pt>
                <c:pt idx="7">
                  <c:v>21</c:v>
                </c:pt>
                <c:pt idx="8">
                  <c:v>21.25</c:v>
                </c:pt>
                <c:pt idx="9">
                  <c:v>23.5</c:v>
                </c:pt>
                <c:pt idx="10">
                  <c:v>14.75</c:v>
                </c:pt>
                <c:pt idx="11">
                  <c:v>16</c:v>
                </c:pt>
                <c:pt idx="12">
                  <c:v>19</c:v>
                </c:pt>
                <c:pt idx="13">
                  <c:v>22.5</c:v>
                </c:pt>
                <c:pt idx="14">
                  <c:v>23.75</c:v>
                </c:pt>
                <c:pt idx="15">
                  <c:v>23.75</c:v>
                </c:pt>
                <c:pt idx="16">
                  <c:v>25.75</c:v>
                </c:pt>
                <c:pt idx="17">
                  <c:v>26.75</c:v>
                </c:pt>
                <c:pt idx="18">
                  <c:v>25.25</c:v>
                </c:pt>
                <c:pt idx="19">
                  <c:v>24.5</c:v>
                </c:pt>
                <c:pt idx="20">
                  <c:v>26.5</c:v>
                </c:pt>
                <c:pt idx="21">
                  <c:v>29.5</c:v>
                </c:pt>
                <c:pt idx="22">
                  <c:v>35.75</c:v>
                </c:pt>
                <c:pt idx="23">
                  <c:v>32.5</c:v>
                </c:pt>
                <c:pt idx="24">
                  <c:v>32.5</c:v>
                </c:pt>
                <c:pt idx="25">
                  <c:v>32.5</c:v>
                </c:pt>
                <c:pt idx="26">
                  <c:v>32</c:v>
                </c:pt>
                <c:pt idx="27">
                  <c:v>27.25</c:v>
                </c:pt>
                <c:pt idx="28">
                  <c:v>20.75</c:v>
                </c:pt>
                <c:pt idx="29">
                  <c:v>12.5</c:v>
                </c:pt>
                <c:pt idx="30">
                  <c:v>11.75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85-43C8-9743-A9C6CB8949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006536"/>
        <c:axId val="385006864"/>
      </c:lineChart>
      <c:catAx>
        <c:axId val="385006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6864"/>
        <c:crosses val="autoZero"/>
        <c:auto val="1"/>
        <c:lblAlgn val="ctr"/>
        <c:lblOffset val="100"/>
        <c:noMultiLvlLbl val="0"/>
      </c:catAx>
      <c:valAx>
        <c:axId val="38500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1/7/2021</c:v>
                </c:pt>
                <c:pt idx="1">
                  <c:v>2/7/2021</c:v>
                </c:pt>
                <c:pt idx="2">
                  <c:v>3/7/2021</c:v>
                </c:pt>
                <c:pt idx="3">
                  <c:v>4/7/2021</c:v>
                </c:pt>
                <c:pt idx="4">
                  <c:v>5/7/2021</c:v>
                </c:pt>
                <c:pt idx="5">
                  <c:v>6/7/2021</c:v>
                </c:pt>
                <c:pt idx="6">
                  <c:v>7/7/2021</c:v>
                </c:pt>
                <c:pt idx="7">
                  <c:v>8/7/2021</c:v>
                </c:pt>
                <c:pt idx="8">
                  <c:v>9/7/2021</c:v>
                </c:pt>
                <c:pt idx="9">
                  <c:v>10/7/2021</c:v>
                </c:pt>
                <c:pt idx="10">
                  <c:v>11/7/2021</c:v>
                </c:pt>
                <c:pt idx="11">
                  <c:v>12/7/2021</c:v>
                </c:pt>
                <c:pt idx="12">
                  <c:v>13/07/2021</c:v>
                </c:pt>
                <c:pt idx="13">
                  <c:v>14/07/2021</c:v>
                </c:pt>
                <c:pt idx="14">
                  <c:v>15/07/2021</c:v>
                </c:pt>
                <c:pt idx="15">
                  <c:v>16/07/2021</c:v>
                </c:pt>
                <c:pt idx="16">
                  <c:v>17/07/2021</c:v>
                </c:pt>
                <c:pt idx="17">
                  <c:v>18/07/2021</c:v>
                </c:pt>
                <c:pt idx="18">
                  <c:v>19/07/2021</c:v>
                </c:pt>
                <c:pt idx="19">
                  <c:v>20/07/2021</c:v>
                </c:pt>
                <c:pt idx="20">
                  <c:v>21/07/2021</c:v>
                </c:pt>
                <c:pt idx="21">
                  <c:v>22/07/2021</c:v>
                </c:pt>
                <c:pt idx="22">
                  <c:v>23/07/2021</c:v>
                </c:pt>
                <c:pt idx="23">
                  <c:v>24/07/2021</c:v>
                </c:pt>
                <c:pt idx="24">
                  <c:v>25/07/2021</c:v>
                </c:pt>
                <c:pt idx="25">
                  <c:v>26/07/2021</c:v>
                </c:pt>
                <c:pt idx="26">
                  <c:v>27/07/2021</c:v>
                </c:pt>
                <c:pt idx="27">
                  <c:v>28/07/2021</c:v>
                </c:pt>
                <c:pt idx="28">
                  <c:v>29/07/2021</c:v>
                </c:pt>
                <c:pt idx="29">
                  <c:v>30/07/2021</c:v>
                </c:pt>
                <c:pt idx="30">
                  <c:v>31/07/2021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3</c:v>
                </c:pt>
                <c:pt idx="2">
                  <c:v>18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12</c:v>
                </c:pt>
                <c:pt idx="9">
                  <c:v>1</c:v>
                </c:pt>
                <c:pt idx="10">
                  <c:v>1</c:v>
                </c:pt>
                <c:pt idx="11">
                  <c:v>5</c:v>
                </c:pt>
                <c:pt idx="12">
                  <c:v>2</c:v>
                </c:pt>
                <c:pt idx="13">
                  <c:v>3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4</c:v>
                </c:pt>
                <c:pt idx="18">
                  <c:v>1</c:v>
                </c:pt>
                <c:pt idx="19">
                  <c:v>3</c:v>
                </c:pt>
                <c:pt idx="20">
                  <c:v>4</c:v>
                </c:pt>
                <c:pt idx="21">
                  <c:v>14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3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F5-4C3A-BCE1-632DFFE78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027640"/>
        <c:axId val="320028624"/>
      </c:lineChart>
      <c:catAx>
        <c:axId val="32002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28624"/>
        <c:crosses val="autoZero"/>
        <c:auto val="1"/>
        <c:lblAlgn val="ctr"/>
        <c:lblOffset val="100"/>
        <c:noMultiLvlLbl val="0"/>
      </c:catAx>
      <c:valAx>
        <c:axId val="32002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2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E5-40F8-8BDC-0EBA74900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7683176"/>
        <c:axId val="387688752"/>
      </c:radarChart>
      <c:catAx>
        <c:axId val="387683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88752"/>
        <c:crosses val="autoZero"/>
        <c:auto val="1"/>
        <c:lblAlgn val="ctr"/>
        <c:lblOffset val="100"/>
        <c:noMultiLvlLbl val="0"/>
      </c:catAx>
      <c:valAx>
        <c:axId val="38768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83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1/7/2021</c:v>
                </c:pt>
                <c:pt idx="1">
                  <c:v>2/7/2021</c:v>
                </c:pt>
                <c:pt idx="2">
                  <c:v>3/7/2021</c:v>
                </c:pt>
                <c:pt idx="3">
                  <c:v>4/7/2021</c:v>
                </c:pt>
                <c:pt idx="4">
                  <c:v>5/7/2021</c:v>
                </c:pt>
                <c:pt idx="5">
                  <c:v>6/7/2021</c:v>
                </c:pt>
                <c:pt idx="6">
                  <c:v>7/7/2021</c:v>
                </c:pt>
                <c:pt idx="7">
                  <c:v>8/7/2021</c:v>
                </c:pt>
                <c:pt idx="8">
                  <c:v>9/7/2021</c:v>
                </c:pt>
                <c:pt idx="9">
                  <c:v>10/7/2021</c:v>
                </c:pt>
                <c:pt idx="10">
                  <c:v>11/7/2021</c:v>
                </c:pt>
                <c:pt idx="11">
                  <c:v>12/7/2021</c:v>
                </c:pt>
                <c:pt idx="12">
                  <c:v>13/07/2021</c:v>
                </c:pt>
                <c:pt idx="13">
                  <c:v>14/07/2021</c:v>
                </c:pt>
                <c:pt idx="14">
                  <c:v>15/07/2021</c:v>
                </c:pt>
                <c:pt idx="15">
                  <c:v>16/07/2021</c:v>
                </c:pt>
                <c:pt idx="16">
                  <c:v>17/07/2021</c:v>
                </c:pt>
                <c:pt idx="17">
                  <c:v>18/07/2021</c:v>
                </c:pt>
                <c:pt idx="18">
                  <c:v>19/07/2021</c:v>
                </c:pt>
                <c:pt idx="19">
                  <c:v>20/07/2021</c:v>
                </c:pt>
                <c:pt idx="20">
                  <c:v>21/07/2021</c:v>
                </c:pt>
                <c:pt idx="21">
                  <c:v>22/07/2021</c:v>
                </c:pt>
                <c:pt idx="22">
                  <c:v>23/07/2021</c:v>
                </c:pt>
                <c:pt idx="23">
                  <c:v>24/07/2021</c:v>
                </c:pt>
                <c:pt idx="24">
                  <c:v>25/07/2021</c:v>
                </c:pt>
                <c:pt idx="25">
                  <c:v>26/07/2021</c:v>
                </c:pt>
                <c:pt idx="26">
                  <c:v>27/07/2021</c:v>
                </c:pt>
                <c:pt idx="27">
                  <c:v>28/07/2021</c:v>
                </c:pt>
                <c:pt idx="28">
                  <c:v>29/07/2021</c:v>
                </c:pt>
                <c:pt idx="29">
                  <c:v>30/07/2021</c:v>
                </c:pt>
                <c:pt idx="30">
                  <c:v>31/07/2021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1192</c:v>
                </c:pt>
                <c:pt idx="1">
                  <c:v>1193</c:v>
                </c:pt>
                <c:pt idx="2">
                  <c:v>1192</c:v>
                </c:pt>
                <c:pt idx="3">
                  <c:v>1199</c:v>
                </c:pt>
                <c:pt idx="4">
                  <c:v>1214</c:v>
                </c:pt>
                <c:pt idx="5">
                  <c:v>1213</c:v>
                </c:pt>
                <c:pt idx="6">
                  <c:v>1212</c:v>
                </c:pt>
                <c:pt idx="7">
                  <c:v>1213</c:v>
                </c:pt>
                <c:pt idx="8">
                  <c:v>1215</c:v>
                </c:pt>
                <c:pt idx="9">
                  <c:v>1220</c:v>
                </c:pt>
                <c:pt idx="10">
                  <c:v>1220</c:v>
                </c:pt>
                <c:pt idx="11">
                  <c:v>1219</c:v>
                </c:pt>
                <c:pt idx="12">
                  <c:v>1224</c:v>
                </c:pt>
                <c:pt idx="13">
                  <c:v>1225</c:v>
                </c:pt>
                <c:pt idx="14">
                  <c:v>1224</c:v>
                </c:pt>
                <c:pt idx="15">
                  <c:v>1224</c:v>
                </c:pt>
                <c:pt idx="16">
                  <c:v>1223</c:v>
                </c:pt>
                <c:pt idx="17">
                  <c:v>1225</c:v>
                </c:pt>
                <c:pt idx="18">
                  <c:v>1226</c:v>
                </c:pt>
                <c:pt idx="19">
                  <c:v>1225</c:v>
                </c:pt>
                <c:pt idx="20">
                  <c:v>1226</c:v>
                </c:pt>
                <c:pt idx="21">
                  <c:v>1226</c:v>
                </c:pt>
                <c:pt idx="22">
                  <c:v>1226</c:v>
                </c:pt>
                <c:pt idx="23">
                  <c:v>1228</c:v>
                </c:pt>
                <c:pt idx="24">
                  <c:v>1226</c:v>
                </c:pt>
                <c:pt idx="25">
                  <c:v>1225</c:v>
                </c:pt>
                <c:pt idx="26">
                  <c:v>1224</c:v>
                </c:pt>
                <c:pt idx="27">
                  <c:v>1227</c:v>
                </c:pt>
                <c:pt idx="28">
                  <c:v>1227</c:v>
                </c:pt>
                <c:pt idx="29">
                  <c:v>1227</c:v>
                </c:pt>
                <c:pt idx="30">
                  <c:v>1227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AD-45E8-BE4A-5180E83DC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760464"/>
        <c:axId val="391763744"/>
      </c:lineChart>
      <c:catAx>
        <c:axId val="39176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63744"/>
        <c:crosses val="autoZero"/>
        <c:auto val="1"/>
        <c:lblAlgn val="ctr"/>
        <c:lblOffset val="100"/>
        <c:noMultiLvlLbl val="0"/>
      </c:catAx>
      <c:valAx>
        <c:axId val="39176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6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1/7/2021</c:v>
                </c:pt>
                <c:pt idx="1">
                  <c:v>2/7/2021</c:v>
                </c:pt>
                <c:pt idx="2">
                  <c:v>3/7/2021</c:v>
                </c:pt>
                <c:pt idx="3">
                  <c:v>4/7/2021</c:v>
                </c:pt>
                <c:pt idx="4">
                  <c:v>5/7/2021</c:v>
                </c:pt>
                <c:pt idx="5">
                  <c:v>6/7/2021</c:v>
                </c:pt>
                <c:pt idx="6">
                  <c:v>7/7/2021</c:v>
                </c:pt>
                <c:pt idx="7">
                  <c:v>8/7/2021</c:v>
                </c:pt>
                <c:pt idx="8">
                  <c:v>9/7/2021</c:v>
                </c:pt>
                <c:pt idx="9">
                  <c:v>10/7/2021</c:v>
                </c:pt>
                <c:pt idx="10">
                  <c:v>11/7/2021</c:v>
                </c:pt>
                <c:pt idx="11">
                  <c:v>12/7/2021</c:v>
                </c:pt>
                <c:pt idx="12">
                  <c:v>13/07/2021</c:v>
                </c:pt>
                <c:pt idx="13">
                  <c:v>14/07/2021</c:v>
                </c:pt>
                <c:pt idx="14">
                  <c:v>15/07/2021</c:v>
                </c:pt>
                <c:pt idx="15">
                  <c:v>16/07/2021</c:v>
                </c:pt>
                <c:pt idx="16">
                  <c:v>17/07/2021</c:v>
                </c:pt>
                <c:pt idx="17">
                  <c:v>18/07/2021</c:v>
                </c:pt>
                <c:pt idx="18">
                  <c:v>19/07/2021</c:v>
                </c:pt>
                <c:pt idx="19">
                  <c:v>20/07/2021</c:v>
                </c:pt>
                <c:pt idx="20">
                  <c:v>21/07/2021</c:v>
                </c:pt>
                <c:pt idx="21">
                  <c:v>22/07/2021</c:v>
                </c:pt>
                <c:pt idx="22">
                  <c:v>23/07/2021</c:v>
                </c:pt>
                <c:pt idx="23">
                  <c:v>24/07/2021</c:v>
                </c:pt>
                <c:pt idx="24">
                  <c:v>25/07/2021</c:v>
                </c:pt>
                <c:pt idx="25">
                  <c:v>26/07/2021</c:v>
                </c:pt>
                <c:pt idx="26">
                  <c:v>27/07/2021</c:v>
                </c:pt>
                <c:pt idx="27">
                  <c:v>28/07/2021</c:v>
                </c:pt>
                <c:pt idx="28">
                  <c:v>29/07/2021</c:v>
                </c:pt>
                <c:pt idx="29">
                  <c:v>30/07/2021</c:v>
                </c:pt>
                <c:pt idx="30">
                  <c:v>31/07/2021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3</c:v>
                </c:pt>
                <c:pt idx="13">
                  <c:v>2</c:v>
                </c:pt>
                <c:pt idx="14">
                  <c:v>3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5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BE-4E57-AD8B-AE085C3E8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348152"/>
        <c:axId val="393345856"/>
      </c:lineChart>
      <c:catAx>
        <c:axId val="393348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45856"/>
        <c:crosses val="autoZero"/>
        <c:auto val="1"/>
        <c:lblAlgn val="ctr"/>
        <c:lblOffset val="100"/>
        <c:noMultiLvlLbl val="0"/>
      </c:catAx>
      <c:valAx>
        <c:axId val="39334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4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6</c:v>
                </c:pt>
                <c:pt idx="12">
                  <c:v>5</c:v>
                </c:pt>
                <c:pt idx="13">
                  <c:v>3</c:v>
                </c:pt>
                <c:pt idx="14">
                  <c:v>4</c:v>
                </c:pt>
                <c:pt idx="15">
                  <c:v>2</c:v>
                </c:pt>
                <c:pt idx="16">
                  <c:v>4</c:v>
                </c:pt>
                <c:pt idx="17">
                  <c:v>6</c:v>
                </c:pt>
                <c:pt idx="18">
                  <c:v>3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A9-4822-8653-D1D20F5347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348480"/>
        <c:axId val="393348808"/>
      </c:lineChart>
      <c:catAx>
        <c:axId val="39334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48808"/>
        <c:crosses val="autoZero"/>
        <c:auto val="1"/>
        <c:lblAlgn val="ctr"/>
        <c:lblOffset val="100"/>
        <c:noMultiLvlLbl val="0"/>
      </c:catAx>
      <c:valAx>
        <c:axId val="39334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4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8</c:v>
                </c:pt>
                <c:pt idx="2">
                  <c:v>7</c:v>
                </c:pt>
                <c:pt idx="3">
                  <c:v>8</c:v>
                </c:pt>
                <c:pt idx="4">
                  <c:v>3</c:v>
                </c:pt>
                <c:pt idx="5">
                  <c:v>3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71-454D-BEBE-D071851501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688096"/>
        <c:axId val="392069336"/>
      </c:barChart>
      <c:catAx>
        <c:axId val="38768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69336"/>
        <c:crosses val="autoZero"/>
        <c:auto val="1"/>
        <c:lblAlgn val="ctr"/>
        <c:lblOffset val="100"/>
        <c:noMultiLvlLbl val="0"/>
      </c:catAx>
      <c:valAx>
        <c:axId val="39206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8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1/7/2021</c:v>
                </c:pt>
                <c:pt idx="1">
                  <c:v>2/7/2021</c:v>
                </c:pt>
                <c:pt idx="2">
                  <c:v>3/7/2021</c:v>
                </c:pt>
                <c:pt idx="3">
                  <c:v>4/7/2021</c:v>
                </c:pt>
                <c:pt idx="4">
                  <c:v>5/7/2021</c:v>
                </c:pt>
                <c:pt idx="5">
                  <c:v>6/7/2021</c:v>
                </c:pt>
                <c:pt idx="6">
                  <c:v>7/7/2021</c:v>
                </c:pt>
                <c:pt idx="7">
                  <c:v>8/7/2021</c:v>
                </c:pt>
                <c:pt idx="8">
                  <c:v>9/7/2021</c:v>
                </c:pt>
                <c:pt idx="9">
                  <c:v>10/7/2021</c:v>
                </c:pt>
                <c:pt idx="10">
                  <c:v>11/7/2021</c:v>
                </c:pt>
                <c:pt idx="11">
                  <c:v>12/7/2021</c:v>
                </c:pt>
                <c:pt idx="12">
                  <c:v>13/07/2021</c:v>
                </c:pt>
                <c:pt idx="13">
                  <c:v>14/07/2021</c:v>
                </c:pt>
                <c:pt idx="14">
                  <c:v>15/07/2021</c:v>
                </c:pt>
                <c:pt idx="15">
                  <c:v>16/07/2021</c:v>
                </c:pt>
                <c:pt idx="16">
                  <c:v>17/07/2021</c:v>
                </c:pt>
                <c:pt idx="17">
                  <c:v>18/07/2021</c:v>
                </c:pt>
                <c:pt idx="18">
                  <c:v>19/07/2021</c:v>
                </c:pt>
                <c:pt idx="19">
                  <c:v>20/07/2021</c:v>
                </c:pt>
                <c:pt idx="20">
                  <c:v>21/07/2021</c:v>
                </c:pt>
                <c:pt idx="21">
                  <c:v>22/07/2021</c:v>
                </c:pt>
                <c:pt idx="22">
                  <c:v>23/07/2021</c:v>
                </c:pt>
                <c:pt idx="23">
                  <c:v>24/07/2021</c:v>
                </c:pt>
                <c:pt idx="24">
                  <c:v>25/07/2021</c:v>
                </c:pt>
                <c:pt idx="25">
                  <c:v>26/07/2021</c:v>
                </c:pt>
                <c:pt idx="26">
                  <c:v>27/07/2021</c:v>
                </c:pt>
                <c:pt idx="27">
                  <c:v>28/07/2021</c:v>
                </c:pt>
                <c:pt idx="28">
                  <c:v>29/07/2021</c:v>
                </c:pt>
                <c:pt idx="29">
                  <c:v>30/07/2021</c:v>
                </c:pt>
                <c:pt idx="30">
                  <c:v>31/07/2021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3.73779637377964</c:v>
                </c:pt>
                <c:pt idx="4">
                  <c:v>4.1459369817578799E-2</c:v>
                </c:pt>
                <c:pt idx="5">
                  <c:v>8.2440230832646302E-2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8.2169268693508601E-2</c:v>
                </c:pt>
                <c:pt idx="10">
                  <c:v>0.218579234972678</c:v>
                </c:pt>
                <c:pt idx="11">
                  <c:v>8.2034454470877802E-2</c:v>
                </c:pt>
                <c:pt idx="12">
                  <c:v>0.35490035490035499</c:v>
                </c:pt>
                <c:pt idx="13">
                  <c:v>0</c:v>
                </c:pt>
                <c:pt idx="14">
                  <c:v>8.1699346405228801E-2</c:v>
                </c:pt>
                <c:pt idx="15">
                  <c:v>0</c:v>
                </c:pt>
                <c:pt idx="16">
                  <c:v>8.1766148814390802E-2</c:v>
                </c:pt>
                <c:pt idx="17">
                  <c:v>0</c:v>
                </c:pt>
                <c:pt idx="18">
                  <c:v>0</c:v>
                </c:pt>
                <c:pt idx="19">
                  <c:v>8.1632653061224497E-2</c:v>
                </c:pt>
                <c:pt idx="20">
                  <c:v>0</c:v>
                </c:pt>
                <c:pt idx="21">
                  <c:v>0</c:v>
                </c:pt>
                <c:pt idx="22">
                  <c:v>0.24469820554649299</c:v>
                </c:pt>
                <c:pt idx="23">
                  <c:v>0</c:v>
                </c:pt>
                <c:pt idx="24">
                  <c:v>0.16299918500407501</c:v>
                </c:pt>
                <c:pt idx="25">
                  <c:v>0.122448979591837</c:v>
                </c:pt>
                <c:pt idx="26">
                  <c:v>8.1699346405228801E-2</c:v>
                </c:pt>
                <c:pt idx="27">
                  <c:v>3.2653061224489799E-2</c:v>
                </c:pt>
                <c:pt idx="28">
                  <c:v>0.24449877750611199</c:v>
                </c:pt>
                <c:pt idx="29">
                  <c:v>0</c:v>
                </c:pt>
                <c:pt idx="30">
                  <c:v>0.16299918500407501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64-4513-A1BB-8F32CFAA54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358072"/>
        <c:axId val="393361024"/>
      </c:lineChart>
      <c:catAx>
        <c:axId val="393358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61024"/>
        <c:crosses val="autoZero"/>
        <c:auto val="1"/>
        <c:lblAlgn val="ctr"/>
        <c:lblOffset val="100"/>
        <c:noMultiLvlLbl val="0"/>
      </c:catAx>
      <c:valAx>
        <c:axId val="39336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58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1/7/2021</c:v>
                </c:pt>
                <c:pt idx="1">
                  <c:v>2/7/2021</c:v>
                </c:pt>
                <c:pt idx="2">
                  <c:v>3/7/2021</c:v>
                </c:pt>
                <c:pt idx="3">
                  <c:v>4/7/2021</c:v>
                </c:pt>
                <c:pt idx="4">
                  <c:v>5/7/2021</c:v>
                </c:pt>
                <c:pt idx="5">
                  <c:v>6/7/2021</c:v>
                </c:pt>
                <c:pt idx="6">
                  <c:v>7/7/2021</c:v>
                </c:pt>
                <c:pt idx="7">
                  <c:v>8/7/2021</c:v>
                </c:pt>
                <c:pt idx="8">
                  <c:v>9/7/2021</c:v>
                </c:pt>
                <c:pt idx="9">
                  <c:v>10/7/2021</c:v>
                </c:pt>
                <c:pt idx="10">
                  <c:v>11/7/2021</c:v>
                </c:pt>
                <c:pt idx="11">
                  <c:v>12/7/2021</c:v>
                </c:pt>
                <c:pt idx="12">
                  <c:v>13/07/2021</c:v>
                </c:pt>
                <c:pt idx="13">
                  <c:v>14/07/2021</c:v>
                </c:pt>
                <c:pt idx="14">
                  <c:v>15/07/2021</c:v>
                </c:pt>
                <c:pt idx="15">
                  <c:v>16/07/2021</c:v>
                </c:pt>
                <c:pt idx="16">
                  <c:v>17/07/2021</c:v>
                </c:pt>
                <c:pt idx="17">
                  <c:v>18/07/2021</c:v>
                </c:pt>
                <c:pt idx="18">
                  <c:v>19/07/2021</c:v>
                </c:pt>
                <c:pt idx="19">
                  <c:v>20/07/2021</c:v>
                </c:pt>
                <c:pt idx="20">
                  <c:v>21/07/2021</c:v>
                </c:pt>
                <c:pt idx="21">
                  <c:v>22/07/2021</c:v>
                </c:pt>
                <c:pt idx="22">
                  <c:v>23/07/2021</c:v>
                </c:pt>
                <c:pt idx="23">
                  <c:v>24/07/2021</c:v>
                </c:pt>
                <c:pt idx="24">
                  <c:v>25/07/2021</c:v>
                </c:pt>
                <c:pt idx="25">
                  <c:v>26/07/2021</c:v>
                </c:pt>
                <c:pt idx="26">
                  <c:v>27/07/2021</c:v>
                </c:pt>
                <c:pt idx="27">
                  <c:v>28/07/2021</c:v>
                </c:pt>
                <c:pt idx="28">
                  <c:v>29/07/2021</c:v>
                </c:pt>
                <c:pt idx="29">
                  <c:v>30/07/2021</c:v>
                </c:pt>
                <c:pt idx="30">
                  <c:v>31/07/2021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44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4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3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11-497F-B9D3-27BBBCB4CD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358728"/>
        <c:axId val="393354464"/>
      </c:lineChart>
      <c:catAx>
        <c:axId val="393358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54464"/>
        <c:crosses val="autoZero"/>
        <c:auto val="1"/>
        <c:lblAlgn val="ctr"/>
        <c:lblOffset val="100"/>
        <c:noMultiLvlLbl val="0"/>
      </c:catAx>
      <c:valAx>
        <c:axId val="39335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5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1/7/2021</c:v>
                </c:pt>
                <c:pt idx="1">
                  <c:v>2/7/2021</c:v>
                </c:pt>
                <c:pt idx="2">
                  <c:v>3/7/2021</c:v>
                </c:pt>
                <c:pt idx="3">
                  <c:v>4/7/2021</c:v>
                </c:pt>
                <c:pt idx="4">
                  <c:v>5/7/2021</c:v>
                </c:pt>
                <c:pt idx="5">
                  <c:v>6/7/2021</c:v>
                </c:pt>
                <c:pt idx="6">
                  <c:v>7/7/2021</c:v>
                </c:pt>
                <c:pt idx="7">
                  <c:v>8/7/2021</c:v>
                </c:pt>
                <c:pt idx="8">
                  <c:v>9/7/2021</c:v>
                </c:pt>
                <c:pt idx="9">
                  <c:v>10/7/2021</c:v>
                </c:pt>
                <c:pt idx="10">
                  <c:v>11/7/2021</c:v>
                </c:pt>
                <c:pt idx="11">
                  <c:v>12/7/2021</c:v>
                </c:pt>
                <c:pt idx="12">
                  <c:v>13/07/2021</c:v>
                </c:pt>
                <c:pt idx="13">
                  <c:v>14/07/2021</c:v>
                </c:pt>
                <c:pt idx="14">
                  <c:v>15/07/2021</c:v>
                </c:pt>
                <c:pt idx="15">
                  <c:v>16/07/2021</c:v>
                </c:pt>
                <c:pt idx="16">
                  <c:v>17/07/2021</c:v>
                </c:pt>
                <c:pt idx="17">
                  <c:v>18/07/2021</c:v>
                </c:pt>
                <c:pt idx="18">
                  <c:v>19/07/2021</c:v>
                </c:pt>
                <c:pt idx="19">
                  <c:v>20/07/2021</c:v>
                </c:pt>
                <c:pt idx="20">
                  <c:v>21/07/2021</c:v>
                </c:pt>
                <c:pt idx="21">
                  <c:v>22/07/2021</c:v>
                </c:pt>
                <c:pt idx="22">
                  <c:v>23/07/2021</c:v>
                </c:pt>
                <c:pt idx="23">
                  <c:v>24/07/2021</c:v>
                </c:pt>
                <c:pt idx="24">
                  <c:v>25/07/2021</c:v>
                </c:pt>
                <c:pt idx="25">
                  <c:v>26/07/2021</c:v>
                </c:pt>
                <c:pt idx="26">
                  <c:v>27/07/2021</c:v>
                </c:pt>
                <c:pt idx="27">
                  <c:v>28/07/2021</c:v>
                </c:pt>
                <c:pt idx="28">
                  <c:v>29/07/2021</c:v>
                </c:pt>
                <c:pt idx="29">
                  <c:v>30/07/2021</c:v>
                </c:pt>
                <c:pt idx="30">
                  <c:v>31/07/2021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9296</c:v>
                </c:pt>
                <c:pt idx="1">
                  <c:v>9308</c:v>
                </c:pt>
                <c:pt idx="2">
                  <c:v>9298</c:v>
                </c:pt>
                <c:pt idx="3">
                  <c:v>9294</c:v>
                </c:pt>
                <c:pt idx="4">
                  <c:v>9292</c:v>
                </c:pt>
                <c:pt idx="5">
                  <c:v>9288</c:v>
                </c:pt>
                <c:pt idx="6">
                  <c:v>9287</c:v>
                </c:pt>
                <c:pt idx="7">
                  <c:v>9289</c:v>
                </c:pt>
                <c:pt idx="8">
                  <c:v>9282</c:v>
                </c:pt>
                <c:pt idx="9">
                  <c:v>9283</c:v>
                </c:pt>
                <c:pt idx="10">
                  <c:v>9282</c:v>
                </c:pt>
                <c:pt idx="11">
                  <c:v>9280</c:v>
                </c:pt>
                <c:pt idx="12">
                  <c:v>9279</c:v>
                </c:pt>
                <c:pt idx="13">
                  <c:v>9282</c:v>
                </c:pt>
                <c:pt idx="14">
                  <c:v>9277</c:v>
                </c:pt>
                <c:pt idx="15">
                  <c:v>9275</c:v>
                </c:pt>
                <c:pt idx="16">
                  <c:v>9272</c:v>
                </c:pt>
                <c:pt idx="17">
                  <c:v>9270</c:v>
                </c:pt>
                <c:pt idx="18">
                  <c:v>9268</c:v>
                </c:pt>
                <c:pt idx="19">
                  <c:v>9277</c:v>
                </c:pt>
                <c:pt idx="20">
                  <c:v>9273</c:v>
                </c:pt>
                <c:pt idx="21">
                  <c:v>9267</c:v>
                </c:pt>
                <c:pt idx="22">
                  <c:v>9264</c:v>
                </c:pt>
                <c:pt idx="23">
                  <c:v>9263</c:v>
                </c:pt>
                <c:pt idx="24">
                  <c:v>9261</c:v>
                </c:pt>
                <c:pt idx="25">
                  <c:v>9259</c:v>
                </c:pt>
                <c:pt idx="26">
                  <c:v>9257</c:v>
                </c:pt>
                <c:pt idx="27">
                  <c:v>9253</c:v>
                </c:pt>
                <c:pt idx="28">
                  <c:v>9250</c:v>
                </c:pt>
                <c:pt idx="29">
                  <c:v>9246</c:v>
                </c:pt>
                <c:pt idx="30">
                  <c:v>9249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A7-460E-AAAD-FFD98E4C28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779984"/>
        <c:axId val="394787856"/>
      </c:lineChart>
      <c:catAx>
        <c:axId val="39477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87856"/>
        <c:crosses val="autoZero"/>
        <c:auto val="1"/>
        <c:lblAlgn val="ctr"/>
        <c:lblOffset val="100"/>
        <c:noMultiLvlLbl val="0"/>
      </c:catAx>
      <c:valAx>
        <c:axId val="39478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7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1/7/2021</c:v>
                </c:pt>
                <c:pt idx="1">
                  <c:v>2/7/2021</c:v>
                </c:pt>
                <c:pt idx="2">
                  <c:v>3/7/2021</c:v>
                </c:pt>
                <c:pt idx="3">
                  <c:v>4/7/2021</c:v>
                </c:pt>
                <c:pt idx="4">
                  <c:v>5/7/2021</c:v>
                </c:pt>
                <c:pt idx="5">
                  <c:v>6/7/2021</c:v>
                </c:pt>
                <c:pt idx="6">
                  <c:v>7/7/2021</c:v>
                </c:pt>
                <c:pt idx="7">
                  <c:v>8/7/2021</c:v>
                </c:pt>
                <c:pt idx="8">
                  <c:v>9/7/2021</c:v>
                </c:pt>
                <c:pt idx="9">
                  <c:v>10/7/2021</c:v>
                </c:pt>
                <c:pt idx="10">
                  <c:v>11/7/2021</c:v>
                </c:pt>
                <c:pt idx="11">
                  <c:v>12/7/2021</c:v>
                </c:pt>
                <c:pt idx="12">
                  <c:v>13/07/2021</c:v>
                </c:pt>
                <c:pt idx="13">
                  <c:v>14/07/2021</c:v>
                </c:pt>
                <c:pt idx="14">
                  <c:v>15/07/2021</c:v>
                </c:pt>
                <c:pt idx="15">
                  <c:v>16/07/2021</c:v>
                </c:pt>
                <c:pt idx="16">
                  <c:v>17/07/2021</c:v>
                </c:pt>
                <c:pt idx="17">
                  <c:v>18/07/2021</c:v>
                </c:pt>
                <c:pt idx="18">
                  <c:v>19/07/2021</c:v>
                </c:pt>
                <c:pt idx="19">
                  <c:v>20/07/2021</c:v>
                </c:pt>
                <c:pt idx="20">
                  <c:v>21/07/2021</c:v>
                </c:pt>
                <c:pt idx="21">
                  <c:v>22/07/2021</c:v>
                </c:pt>
                <c:pt idx="22">
                  <c:v>23/07/2021</c:v>
                </c:pt>
                <c:pt idx="23">
                  <c:v>24/07/2021</c:v>
                </c:pt>
                <c:pt idx="24">
                  <c:v>25/07/2021</c:v>
                </c:pt>
                <c:pt idx="25">
                  <c:v>26/07/2021</c:v>
                </c:pt>
                <c:pt idx="26">
                  <c:v>27/07/2021</c:v>
                </c:pt>
                <c:pt idx="27">
                  <c:v>28/07/2021</c:v>
                </c:pt>
                <c:pt idx="28">
                  <c:v>29/07/2021</c:v>
                </c:pt>
                <c:pt idx="29">
                  <c:v>30/07/2021</c:v>
                </c:pt>
                <c:pt idx="30">
                  <c:v>31/07/2021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2.9693000000000001</c:v>
                </c:pt>
                <c:pt idx="1">
                  <c:v>3.2681</c:v>
                </c:pt>
                <c:pt idx="2">
                  <c:v>1.9134</c:v>
                </c:pt>
                <c:pt idx="3">
                  <c:v>1.1672</c:v>
                </c:pt>
                <c:pt idx="4">
                  <c:v>1.6141000000000001</c:v>
                </c:pt>
                <c:pt idx="5">
                  <c:v>0.64049999999999996</c:v>
                </c:pt>
                <c:pt idx="6">
                  <c:v>4.2747999999999999</c:v>
                </c:pt>
                <c:pt idx="7">
                  <c:v>1.3781000000000001</c:v>
                </c:pt>
                <c:pt idx="8">
                  <c:v>1.6263000000000001</c:v>
                </c:pt>
                <c:pt idx="9">
                  <c:v>0.92649999999999999</c:v>
                </c:pt>
                <c:pt idx="10">
                  <c:v>1.379</c:v>
                </c:pt>
                <c:pt idx="11">
                  <c:v>2.0255999999999998</c:v>
                </c:pt>
                <c:pt idx="12">
                  <c:v>0.30709999999999998</c:v>
                </c:pt>
                <c:pt idx="13">
                  <c:v>2.5647000000000002</c:v>
                </c:pt>
                <c:pt idx="14">
                  <c:v>0.31790000000000002</c:v>
                </c:pt>
                <c:pt idx="15">
                  <c:v>1.4715</c:v>
                </c:pt>
                <c:pt idx="16">
                  <c:v>0.99209999999999998</c:v>
                </c:pt>
                <c:pt idx="17">
                  <c:v>0.85209999999999997</c:v>
                </c:pt>
                <c:pt idx="18">
                  <c:v>0.51790000000000003</c:v>
                </c:pt>
                <c:pt idx="19">
                  <c:v>1.6015999999999999</c:v>
                </c:pt>
                <c:pt idx="20">
                  <c:v>2.8895</c:v>
                </c:pt>
                <c:pt idx="21">
                  <c:v>1.9094</c:v>
                </c:pt>
                <c:pt idx="22">
                  <c:v>1.5596000000000001</c:v>
                </c:pt>
                <c:pt idx="23">
                  <c:v>2.1915</c:v>
                </c:pt>
                <c:pt idx="24">
                  <c:v>2.0514000000000001</c:v>
                </c:pt>
                <c:pt idx="25">
                  <c:v>0.93410000000000004</c:v>
                </c:pt>
                <c:pt idx="26">
                  <c:v>2.1063000000000001</c:v>
                </c:pt>
                <c:pt idx="27">
                  <c:v>0.48259999999999997</c:v>
                </c:pt>
                <c:pt idx="28">
                  <c:v>1.8268</c:v>
                </c:pt>
                <c:pt idx="29">
                  <c:v>1.6759999999999999</c:v>
                </c:pt>
                <c:pt idx="30">
                  <c:v>0.3785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04-4808-92ED-E91B9F441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783264"/>
        <c:axId val="394786544"/>
      </c:lineChart>
      <c:catAx>
        <c:axId val="39478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86544"/>
        <c:crosses val="autoZero"/>
        <c:auto val="1"/>
        <c:lblAlgn val="ctr"/>
        <c:lblOffset val="100"/>
        <c:noMultiLvlLbl val="0"/>
      </c:catAx>
      <c:valAx>
        <c:axId val="39478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8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1/7/2021</c:v>
                </c:pt>
                <c:pt idx="1">
                  <c:v>2/7/2021</c:v>
                </c:pt>
                <c:pt idx="2">
                  <c:v>3/7/2021</c:v>
                </c:pt>
                <c:pt idx="3">
                  <c:v>4/7/2021</c:v>
                </c:pt>
                <c:pt idx="4">
                  <c:v>5/7/2021</c:v>
                </c:pt>
                <c:pt idx="5">
                  <c:v>6/7/2021</c:v>
                </c:pt>
                <c:pt idx="6">
                  <c:v>7/7/2021</c:v>
                </c:pt>
                <c:pt idx="7">
                  <c:v>8/7/2021</c:v>
                </c:pt>
                <c:pt idx="8">
                  <c:v>9/7/2021</c:v>
                </c:pt>
                <c:pt idx="9">
                  <c:v>10/7/2021</c:v>
                </c:pt>
                <c:pt idx="10">
                  <c:v>11/7/2021</c:v>
                </c:pt>
                <c:pt idx="11">
                  <c:v>12/7/2021</c:v>
                </c:pt>
                <c:pt idx="12">
                  <c:v>13/07/2021</c:v>
                </c:pt>
                <c:pt idx="13">
                  <c:v>14/07/2021</c:v>
                </c:pt>
                <c:pt idx="14">
                  <c:v>15/07/2021</c:v>
                </c:pt>
                <c:pt idx="15">
                  <c:v>16/07/2021</c:v>
                </c:pt>
                <c:pt idx="16">
                  <c:v>17/07/2021</c:v>
                </c:pt>
                <c:pt idx="17">
                  <c:v>18/07/2021</c:v>
                </c:pt>
                <c:pt idx="18">
                  <c:v>19/07/2021</c:v>
                </c:pt>
                <c:pt idx="19">
                  <c:v>20/07/2021</c:v>
                </c:pt>
                <c:pt idx="20">
                  <c:v>21/07/2021</c:v>
                </c:pt>
                <c:pt idx="21">
                  <c:v>22/07/2021</c:v>
                </c:pt>
                <c:pt idx="22">
                  <c:v>23/07/2021</c:v>
                </c:pt>
                <c:pt idx="23">
                  <c:v>24/07/2021</c:v>
                </c:pt>
                <c:pt idx="24">
                  <c:v>25/07/2021</c:v>
                </c:pt>
                <c:pt idx="25">
                  <c:v>26/07/2021</c:v>
                </c:pt>
                <c:pt idx="26">
                  <c:v>27/07/2021</c:v>
                </c:pt>
                <c:pt idx="27">
                  <c:v>28/07/2021</c:v>
                </c:pt>
                <c:pt idx="28">
                  <c:v>29/07/2021</c:v>
                </c:pt>
                <c:pt idx="29">
                  <c:v>30/07/2021</c:v>
                </c:pt>
                <c:pt idx="30">
                  <c:v>31/07/2021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3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3B-407E-A611-5566282BBF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786216"/>
        <c:axId val="394781624"/>
      </c:lineChart>
      <c:catAx>
        <c:axId val="394786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81624"/>
        <c:crosses val="autoZero"/>
        <c:auto val="1"/>
        <c:lblAlgn val="ctr"/>
        <c:lblOffset val="100"/>
        <c:noMultiLvlLbl val="0"/>
      </c:catAx>
      <c:valAx>
        <c:axId val="39478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8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0C5B9-5C8B-4574-B77F-ED69547406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031ECD-38DA-4E4E-9963-EF905E94F8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396972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DB972-0121-4F6D-9E53-E658E31FB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4B658A-DEDB-4EB4-8407-467069E713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6771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44C2C-06AB-40B8-AB8E-7B2A6B82F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880C2-AA91-472C-A522-B298339BF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993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B8C98-7D71-400E-B60B-6F7E2CDCF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05B9CF-0967-4293-9DD7-65092E5FAC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9142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597819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97746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3328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43290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04395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99419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5695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91547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52679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6760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278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345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D9C13-E7C0-4585-8B60-13C5FBC96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3582599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5830F-95BE-4AD7-BF40-32F436B36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FD7DD0-6D23-4B9A-B623-97DEE87347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9444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91A02-4B6E-4367-AAC4-847BFCE310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0848B-FDB6-4CDE-BC89-DA62536A8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988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19E4A-EECB-4A70-9D32-0122982D1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552C1F-061D-47C3-B638-577B57A017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4130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6956E-B7B8-4DE5-AD21-A17ACB55A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4E08C-29FC-449F-82CF-62389DBA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46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FF882-F95A-4537-BD5B-409FF2780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134F76-B719-4260-90A7-AB56601063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927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B9EAA-34A5-4473-B33A-9CE774617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BA5EB-EC20-4F8E-9CF0-4CE4688B9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027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44D81-1F7B-435B-AA04-5E3A82AA1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1021B8-7DE4-4AF0-8A4C-CB80A134CF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3255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FC345-904D-4A9F-A6CD-4FA97207C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A699A-F9C0-4FDC-A3D1-D5A5E4DCB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83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4255-A3FB-45A8-89E9-A11392018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E15627-A58E-47E3-B5CC-DD00BDD3EE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383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FD7D5-8662-4736-B8E4-324BF0DA5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7F9B3-8FD3-477B-A8EA-4841D997F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69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E3DF9-6F69-4604-B504-9C3FFF0C5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D37A48-604D-4C4A-A204-F4EFE7EF03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2176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900B5-89A5-41E5-96CD-13CA77D33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C011B-8BAB-4D8C-9FB4-3A6E68D17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728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41FD5-B8E8-4AC8-B929-DC58CDB63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5688B1-37D5-42B9-B9CC-DC79E60DAA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7614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6880B-61FB-40DC-9DFF-8F159110B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910E6-9241-40FF-9118-9BE946EA9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796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2EA0C-D14E-475B-8D90-AAE2C345B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AB3AE1-39B8-4008-A907-1CFD1AC9D2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1347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BDC8A-9EB4-4109-8704-174262D6E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3BD25-EC6C-4A4B-AF92-D8DFBDB70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287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475D0-7889-4C1A-8A3C-2F11F1EE6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648798-1DAF-41FC-AA4F-81EDC4B178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0896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BED3A-5DD5-43E6-B509-B1673D3C5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DAE96-426B-4D4F-A546-0673D096A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652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B6F0B-4B9E-4213-B96F-D5032DE59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DB3758-A317-4047-BC44-E13C383937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8282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C2C48-5059-4CFF-A9E4-B66B2F6C4C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91D16-67E4-49BC-A31B-CF29F0254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705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0B75-B9BB-4834-B3B9-F4BE92092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AD0774-8DEA-44FE-B0AE-17093B4966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4901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82654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1596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097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2669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4268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2083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4004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4904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4171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2978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3601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8153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2735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6070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24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206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9683A-7D4D-4970-95C4-5FE0CE6D4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684660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52666-4B2E-4BEB-83C0-5FF95D63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974346-9C55-4C35-95CE-3CB9BF0326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479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FA438-1BD1-4330-84EF-92972C5A5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B9422-269D-4686-9E35-443342742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067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1AA98-6395-4A02-B90C-9E8AB223A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E93877-4009-4665-A212-573731FCD5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6843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66FFD-581F-4982-9751-8DDEBADE8A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8E55E-83E6-4B04-B128-B9AF6BC41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898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0C3EF-7B6E-4C40-919E-36EAA530A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D6175F-1EDD-400F-99C4-4BC67CE16B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5434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49D1A-B4EA-48F4-B26D-9E364EB40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E35F2-5DDF-42F4-B9D9-BB4F4FC65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939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674C2-7F87-407B-BDB1-6C6E60F5F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EE3F11-9A61-4C70-A17C-FDF0741A32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7155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74E2F-DD12-4869-B564-F4FF53735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C2C3A-217C-4846-A563-B916D790C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588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E6A80-3045-4147-837B-4CA27331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E90265-6654-4119-8B24-C3014454A8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9431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9941A-42C8-48F4-8B5F-E7273F8C1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91A6D-E978-4924-B2DD-30619E30C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47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D985C-B5AB-4280-947E-C3D0EFF12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04B014-A6CD-490B-A706-46204FFCF8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163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4A30B-1595-4677-BCE0-93FE412AF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DDEBF-323F-44F5-8E9E-00776B5A4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022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C3F90-0050-4F4C-A455-7BA6A1D5E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31CDD9-66D1-4D7F-81E3-3607CB7DDC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0194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9491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6874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6323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1530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9331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5504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3543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3640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6617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0937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87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1.4239 %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85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F6CD3-5909-40E1-A5D2-EAE758440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8348798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ED3B8-B89D-4155-BFDC-CA13B70D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62DF01-C6D6-4274-90A2-3A00E2222E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0163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DDB1BF-C389-41BF-B6FE-8636555F8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41D85-CEC8-4051-AF5F-0BB1E541C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461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59968-917F-49C3-B5E7-CCB341742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213259-86E5-4FA7-8AB1-DF3325D43E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4947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EE0A9-6F82-426F-A7D2-8D826B9D6C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410D6-579E-4609-890B-16133CF8B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30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6E796-AFCF-41A5-8EF0-ABA238332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0A7556-999D-4703-8742-0F00120DD4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5509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BC18A-44A5-4B31-87D7-124734AED6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2589A-4192-40FD-BF9D-7C56937E0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0225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C286C-7239-4F18-BEA9-3341674BC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936D94-9C1D-4009-A59B-8083C736C9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6611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1740374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436201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55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3359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5193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5145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4456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144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9910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76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38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82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pt_PT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564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zh_CN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54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82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40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70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995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44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531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556B0-A954-4202-B497-ED24B4265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462402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9A7B-F07E-48C8-9BA2-014EC8C9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9DDE0C-0FF8-4012-9C8C-55B3C8DBF8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2530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420952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543716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02031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601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2526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7318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9612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9435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7354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155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47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052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08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cs_CZ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12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8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4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017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72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58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80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CBD78-1EDE-4771-B3F9-815D75B55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13562959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D1406-46DD-4FAD-B909-1FAAFECE5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E70040-7417-4626-AA4D-37249C9ABC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8173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342334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524949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76699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87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8872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3054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078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4297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977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937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08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fa_IR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41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41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hu_HU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97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048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CE97A-89DE-42CF-9A92-857C3306D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01/07/2021 - 31/07/2021</a:t>
            </a:r>
          </a:p>
        </p:txBody>
      </p:sp>
    </p:spTree>
    <p:extLst>
      <p:ext uri="{BB962C8B-B14F-4D97-AF65-F5344CB8AC3E}">
        <p14:creationId xmlns:p14="http://schemas.microsoft.com/office/powerpoint/2010/main" val="12708932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849</Words>
  <Application>Microsoft Office PowerPoint</Application>
  <PresentationFormat>On-screen Show (4:3)</PresentationFormat>
  <Paragraphs>394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Page Likes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  <vt:lpstr>Instagram Followers by Language Table | VRO Only - 1 of 3</vt:lpstr>
      <vt:lpstr>Instagram Followers by Language Table | VRO Only - 2 of 3</vt:lpstr>
      <vt:lpstr>Instagram Followers by Language Table | VRO Only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2021-08-16T07:01:12Z</dcterms:created>
  <dcterms:modified xsi:type="dcterms:W3CDTF">2021-08-16T07:02:05Z</dcterms:modified>
</cp:coreProperties>
</file>