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A5-4128-9F55-134825C5F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642544"/>
        <c:axId val="386644840"/>
      </c:radarChart>
      <c:catAx>
        <c:axId val="38664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44840"/>
        <c:crosses val="autoZero"/>
        <c:auto val="1"/>
        <c:lblAlgn val="ctr"/>
        <c:lblOffset val="100"/>
        <c:noMultiLvlLbl val="0"/>
      </c:catAx>
      <c:valAx>
        <c:axId val="38664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4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5597</c:v>
                </c:pt>
                <c:pt idx="1">
                  <c:v>5598</c:v>
                </c:pt>
                <c:pt idx="2">
                  <c:v>5598</c:v>
                </c:pt>
                <c:pt idx="3">
                  <c:v>5599</c:v>
                </c:pt>
                <c:pt idx="4">
                  <c:v>5597</c:v>
                </c:pt>
                <c:pt idx="5">
                  <c:v>5596</c:v>
                </c:pt>
                <c:pt idx="6">
                  <c:v>5596</c:v>
                </c:pt>
                <c:pt idx="7">
                  <c:v>5596</c:v>
                </c:pt>
                <c:pt idx="8">
                  <c:v>5596</c:v>
                </c:pt>
                <c:pt idx="9">
                  <c:v>5594</c:v>
                </c:pt>
                <c:pt idx="10">
                  <c:v>5593</c:v>
                </c:pt>
                <c:pt idx="11">
                  <c:v>5593</c:v>
                </c:pt>
                <c:pt idx="12">
                  <c:v>5594</c:v>
                </c:pt>
                <c:pt idx="13">
                  <c:v>5595</c:v>
                </c:pt>
                <c:pt idx="14">
                  <c:v>5597</c:v>
                </c:pt>
                <c:pt idx="15">
                  <c:v>5596</c:v>
                </c:pt>
                <c:pt idx="16">
                  <c:v>5597</c:v>
                </c:pt>
                <c:pt idx="17">
                  <c:v>5595</c:v>
                </c:pt>
                <c:pt idx="18">
                  <c:v>5594</c:v>
                </c:pt>
                <c:pt idx="19">
                  <c:v>5594</c:v>
                </c:pt>
                <c:pt idx="20">
                  <c:v>5593</c:v>
                </c:pt>
                <c:pt idx="21">
                  <c:v>5593</c:v>
                </c:pt>
                <c:pt idx="22">
                  <c:v>5593</c:v>
                </c:pt>
                <c:pt idx="23">
                  <c:v>5593</c:v>
                </c:pt>
                <c:pt idx="24">
                  <c:v>5593</c:v>
                </c:pt>
                <c:pt idx="25">
                  <c:v>5592</c:v>
                </c:pt>
                <c:pt idx="26">
                  <c:v>5592</c:v>
                </c:pt>
                <c:pt idx="27">
                  <c:v>5591</c:v>
                </c:pt>
                <c:pt idx="28">
                  <c:v>5591</c:v>
                </c:pt>
                <c:pt idx="29">
                  <c:v>5593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F4-4FA0-B843-57BC0955E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030824"/>
        <c:axId val="68031152"/>
      </c:lineChart>
      <c:catAx>
        <c:axId val="6803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31152"/>
        <c:crosses val="autoZero"/>
        <c:auto val="1"/>
        <c:lblAlgn val="ctr"/>
        <c:lblOffset val="100"/>
        <c:noMultiLvlLbl val="0"/>
      </c:catAx>
      <c:valAx>
        <c:axId val="6803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3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FF-45CE-948E-A44FE6FDEA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421952"/>
        <c:axId val="328738696"/>
      </c:lineChart>
      <c:catAx>
        <c:axId val="38642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8696"/>
        <c:crosses val="autoZero"/>
        <c:auto val="1"/>
        <c:lblAlgn val="ctr"/>
        <c:lblOffset val="100"/>
        <c:noMultiLvlLbl val="0"/>
      </c:catAx>
      <c:valAx>
        <c:axId val="32873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2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5</c:v>
                </c:pt>
                <c:pt idx="15">
                  <c:v>4</c:v>
                </c:pt>
                <c:pt idx="16">
                  <c:v>8</c:v>
                </c:pt>
                <c:pt idx="17">
                  <c:v>13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71-4867-B158-142F1ED55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170720"/>
        <c:axId val="391167768"/>
      </c:lineChart>
      <c:catAx>
        <c:axId val="39117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67768"/>
        <c:crosses val="autoZero"/>
        <c:auto val="1"/>
        <c:lblAlgn val="ctr"/>
        <c:lblOffset val="100"/>
        <c:noMultiLvlLbl val="0"/>
      </c:catAx>
      <c:valAx>
        <c:axId val="39116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7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9</c:v>
                </c:pt>
                <c:pt idx="2">
                  <c:v>12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AB-4FE1-8A47-C0D2E8317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552680"/>
        <c:axId val="391547760"/>
      </c:barChart>
      <c:catAx>
        <c:axId val="391552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7760"/>
        <c:crosses val="autoZero"/>
        <c:auto val="1"/>
        <c:lblAlgn val="ctr"/>
        <c:lblOffset val="100"/>
        <c:noMultiLvlLbl val="0"/>
      </c:catAx>
      <c:valAx>
        <c:axId val="39154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5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C2-44F3-8811-E638461BA7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C2-44F3-8811-E638461BA7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C2-44F3-8811-E638461BA7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C2-44F3-8811-E638461BA7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C2-44F3-8811-E638461BA7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542840"/>
        <c:axId val="391549728"/>
      </c:barChart>
      <c:catAx>
        <c:axId val="39154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9728"/>
        <c:crosses val="autoZero"/>
        <c:auto val="1"/>
        <c:lblAlgn val="ctr"/>
        <c:lblOffset val="100"/>
        <c:noMultiLvlLbl val="0"/>
      </c:catAx>
      <c:valAx>
        <c:axId val="39154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</c:v>
                </c:pt>
                <c:pt idx="1">
                  <c:v>21</c:v>
                </c:pt>
                <c:pt idx="2">
                  <c:v>21</c:v>
                </c:pt>
                <c:pt idx="3">
                  <c:v>25</c:v>
                </c:pt>
                <c:pt idx="4">
                  <c:v>22</c:v>
                </c:pt>
                <c:pt idx="5">
                  <c:v>20</c:v>
                </c:pt>
                <c:pt idx="6">
                  <c:v>21</c:v>
                </c:pt>
                <c:pt idx="7">
                  <c:v>21</c:v>
                </c:pt>
                <c:pt idx="8">
                  <c:v>17</c:v>
                </c:pt>
                <c:pt idx="9">
                  <c:v>17</c:v>
                </c:pt>
                <c:pt idx="10">
                  <c:v>14</c:v>
                </c:pt>
                <c:pt idx="11">
                  <c:v>20</c:v>
                </c:pt>
                <c:pt idx="12">
                  <c:v>20</c:v>
                </c:pt>
                <c:pt idx="13">
                  <c:v>27</c:v>
                </c:pt>
                <c:pt idx="14">
                  <c:v>29</c:v>
                </c:pt>
                <c:pt idx="15">
                  <c:v>28</c:v>
                </c:pt>
                <c:pt idx="16">
                  <c:v>28</c:v>
                </c:pt>
                <c:pt idx="17">
                  <c:v>24</c:v>
                </c:pt>
                <c:pt idx="18">
                  <c:v>26</c:v>
                </c:pt>
                <c:pt idx="19">
                  <c:v>20</c:v>
                </c:pt>
                <c:pt idx="20">
                  <c:v>23</c:v>
                </c:pt>
                <c:pt idx="21">
                  <c:v>21</c:v>
                </c:pt>
                <c:pt idx="22">
                  <c:v>24</c:v>
                </c:pt>
                <c:pt idx="23">
                  <c:v>24</c:v>
                </c:pt>
                <c:pt idx="24">
                  <c:v>24</c:v>
                </c:pt>
                <c:pt idx="25">
                  <c:v>23</c:v>
                </c:pt>
                <c:pt idx="26">
                  <c:v>21</c:v>
                </c:pt>
                <c:pt idx="27">
                  <c:v>19</c:v>
                </c:pt>
                <c:pt idx="28">
                  <c:v>14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D4-4CD4-A191-A4DFC316B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46120"/>
        <c:axId val="391552024"/>
      </c:lineChart>
      <c:catAx>
        <c:axId val="391546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52024"/>
        <c:crosses val="autoZero"/>
        <c:auto val="1"/>
        <c:lblAlgn val="ctr"/>
        <c:lblOffset val="100"/>
        <c:noMultiLvlLbl val="0"/>
      </c:catAx>
      <c:valAx>
        <c:axId val="39155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1.7866714311238201E-2</c:v>
                </c:pt>
                <c:pt idx="1">
                  <c:v>5.9555714370793898E-2</c:v>
                </c:pt>
                <c:pt idx="2">
                  <c:v>5.3590568060021403E-2</c:v>
                </c:pt>
                <c:pt idx="3">
                  <c:v>1.7863522686673801E-2</c:v>
                </c:pt>
                <c:pt idx="4">
                  <c:v>3.5727045373347602E-2</c:v>
                </c:pt>
                <c:pt idx="5">
                  <c:v>5.3609721229449597E-2</c:v>
                </c:pt>
                <c:pt idx="6">
                  <c:v>2.6804860614724799E-2</c:v>
                </c:pt>
                <c:pt idx="7">
                  <c:v>0</c:v>
                </c:pt>
                <c:pt idx="8">
                  <c:v>3.1272337383845598E-2</c:v>
                </c:pt>
                <c:pt idx="9">
                  <c:v>1.7873100983020598E-2</c:v>
                </c:pt>
                <c:pt idx="10">
                  <c:v>0.19667441444663</c:v>
                </c:pt>
                <c:pt idx="11">
                  <c:v>7.1517968889683495E-2</c:v>
                </c:pt>
                <c:pt idx="12">
                  <c:v>6.5558138148876594E-2</c:v>
                </c:pt>
                <c:pt idx="13">
                  <c:v>0</c:v>
                </c:pt>
                <c:pt idx="14">
                  <c:v>0</c:v>
                </c:pt>
                <c:pt idx="15">
                  <c:v>7.1479628305932796E-2</c:v>
                </c:pt>
                <c:pt idx="16">
                  <c:v>0</c:v>
                </c:pt>
                <c:pt idx="17">
                  <c:v>7.1479628305932796E-2</c:v>
                </c:pt>
                <c:pt idx="18">
                  <c:v>5.3628888094386797E-2</c:v>
                </c:pt>
                <c:pt idx="19">
                  <c:v>8.9381480157311403E-3</c:v>
                </c:pt>
                <c:pt idx="20">
                  <c:v>3.5758984444841803E-2</c:v>
                </c:pt>
                <c:pt idx="21">
                  <c:v>6.2578222778473094E-2</c:v>
                </c:pt>
                <c:pt idx="22">
                  <c:v>0</c:v>
                </c:pt>
                <c:pt idx="23">
                  <c:v>0</c:v>
                </c:pt>
                <c:pt idx="24">
                  <c:v>0.12515644555694599</c:v>
                </c:pt>
                <c:pt idx="25">
                  <c:v>5.3648068669527899E-2</c:v>
                </c:pt>
                <c:pt idx="26">
                  <c:v>0</c:v>
                </c:pt>
                <c:pt idx="27">
                  <c:v>1.7885888034340901E-2</c:v>
                </c:pt>
                <c:pt idx="28">
                  <c:v>1.7885888034340901E-2</c:v>
                </c:pt>
                <c:pt idx="29">
                  <c:v>4.1726275631854999E-2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5C-4AF7-8232-3F842FD46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55632"/>
        <c:axId val="391556288"/>
      </c:lineChart>
      <c:catAx>
        <c:axId val="39155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56288"/>
        <c:crosses val="autoZero"/>
        <c:auto val="1"/>
        <c:lblAlgn val="ctr"/>
        <c:lblOffset val="100"/>
        <c:noMultiLvlLbl val="0"/>
      </c:catAx>
      <c:valAx>
        <c:axId val="39155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5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</c:v>
                </c:pt>
                <c:pt idx="1">
                  <c:v>18.25</c:v>
                </c:pt>
                <c:pt idx="2">
                  <c:v>21</c:v>
                </c:pt>
                <c:pt idx="3">
                  <c:v>23.5</c:v>
                </c:pt>
                <c:pt idx="4">
                  <c:v>23.5</c:v>
                </c:pt>
                <c:pt idx="5">
                  <c:v>21.25</c:v>
                </c:pt>
                <c:pt idx="6">
                  <c:v>20.75</c:v>
                </c:pt>
                <c:pt idx="7">
                  <c:v>21</c:v>
                </c:pt>
                <c:pt idx="8">
                  <c:v>18.25</c:v>
                </c:pt>
                <c:pt idx="9">
                  <c:v>16.5</c:v>
                </c:pt>
                <c:pt idx="10">
                  <c:v>15.5</c:v>
                </c:pt>
                <c:pt idx="11">
                  <c:v>17.5</c:v>
                </c:pt>
                <c:pt idx="12">
                  <c:v>20.5</c:v>
                </c:pt>
                <c:pt idx="13">
                  <c:v>26</c:v>
                </c:pt>
                <c:pt idx="14">
                  <c:v>28.25</c:v>
                </c:pt>
                <c:pt idx="15">
                  <c:v>28.5</c:v>
                </c:pt>
                <c:pt idx="16">
                  <c:v>28.25</c:v>
                </c:pt>
                <c:pt idx="17">
                  <c:v>25.75</c:v>
                </c:pt>
                <c:pt idx="18">
                  <c:v>24.5</c:v>
                </c:pt>
                <c:pt idx="19">
                  <c:v>24.25</c:v>
                </c:pt>
                <c:pt idx="20">
                  <c:v>22.5</c:v>
                </c:pt>
                <c:pt idx="21">
                  <c:v>22.75</c:v>
                </c:pt>
                <c:pt idx="22">
                  <c:v>24.5</c:v>
                </c:pt>
                <c:pt idx="23">
                  <c:v>24.5</c:v>
                </c:pt>
                <c:pt idx="24">
                  <c:v>23</c:v>
                </c:pt>
                <c:pt idx="25">
                  <c:v>22.75</c:v>
                </c:pt>
                <c:pt idx="26">
                  <c:v>22.5</c:v>
                </c:pt>
                <c:pt idx="27">
                  <c:v>19.75</c:v>
                </c:pt>
                <c:pt idx="28">
                  <c:v>16.25</c:v>
                </c:pt>
                <c:pt idx="29">
                  <c:v>15.5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86-422E-88DB-75BBC0501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39024"/>
        <c:axId val="328739352"/>
      </c:lineChart>
      <c:catAx>
        <c:axId val="32873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9352"/>
        <c:crosses val="autoZero"/>
        <c:auto val="1"/>
        <c:lblAlgn val="ctr"/>
        <c:lblOffset val="100"/>
        <c:noMultiLvlLbl val="0"/>
      </c:catAx>
      <c:valAx>
        <c:axId val="32873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11</c:v>
                </c:pt>
                <c:pt idx="11">
                  <c:v>4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4</c:v>
                </c:pt>
                <c:pt idx="16">
                  <c:v>0</c:v>
                </c:pt>
                <c:pt idx="17">
                  <c:v>4</c:v>
                </c:pt>
                <c:pt idx="18">
                  <c:v>3</c:v>
                </c:pt>
                <c:pt idx="19">
                  <c:v>0</c:v>
                </c:pt>
                <c:pt idx="20">
                  <c:v>2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7</c:v>
                </c:pt>
                <c:pt idx="25">
                  <c:v>3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B8-458F-AB28-087D0F536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58256"/>
        <c:axId val="386645168"/>
      </c:lineChart>
      <c:catAx>
        <c:axId val="39155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45168"/>
        <c:crosses val="autoZero"/>
        <c:auto val="1"/>
        <c:lblAlgn val="ctr"/>
        <c:lblOffset val="100"/>
        <c:noMultiLvlLbl val="0"/>
      </c:catAx>
      <c:valAx>
        <c:axId val="38664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5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06-4936-9634-D6EE596B3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2033984"/>
        <c:axId val="392035952"/>
      </c:radarChart>
      <c:catAx>
        <c:axId val="39203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35952"/>
        <c:crosses val="autoZero"/>
        <c:auto val="1"/>
        <c:lblAlgn val="ctr"/>
        <c:lblOffset val="100"/>
        <c:noMultiLvlLbl val="0"/>
      </c:catAx>
      <c:valAx>
        <c:axId val="39203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03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1184</c:v>
                </c:pt>
                <c:pt idx="1">
                  <c:v>1185</c:v>
                </c:pt>
                <c:pt idx="2">
                  <c:v>1188</c:v>
                </c:pt>
                <c:pt idx="3">
                  <c:v>1189</c:v>
                </c:pt>
                <c:pt idx="4">
                  <c:v>1189</c:v>
                </c:pt>
                <c:pt idx="5">
                  <c:v>1189</c:v>
                </c:pt>
                <c:pt idx="6">
                  <c:v>1189</c:v>
                </c:pt>
                <c:pt idx="7">
                  <c:v>1188</c:v>
                </c:pt>
                <c:pt idx="8">
                  <c:v>1189</c:v>
                </c:pt>
                <c:pt idx="9">
                  <c:v>1189</c:v>
                </c:pt>
                <c:pt idx="10">
                  <c:v>1189</c:v>
                </c:pt>
                <c:pt idx="11">
                  <c:v>1189</c:v>
                </c:pt>
                <c:pt idx="12">
                  <c:v>1189</c:v>
                </c:pt>
                <c:pt idx="13">
                  <c:v>1189</c:v>
                </c:pt>
                <c:pt idx="14">
                  <c:v>1189</c:v>
                </c:pt>
                <c:pt idx="15">
                  <c:v>1190</c:v>
                </c:pt>
                <c:pt idx="16">
                  <c:v>1191</c:v>
                </c:pt>
                <c:pt idx="17">
                  <c:v>1192</c:v>
                </c:pt>
                <c:pt idx="18">
                  <c:v>1192</c:v>
                </c:pt>
                <c:pt idx="19">
                  <c:v>1190</c:v>
                </c:pt>
                <c:pt idx="20">
                  <c:v>1189</c:v>
                </c:pt>
                <c:pt idx="21">
                  <c:v>1190</c:v>
                </c:pt>
                <c:pt idx="22">
                  <c:v>1191</c:v>
                </c:pt>
                <c:pt idx="23">
                  <c:v>1190</c:v>
                </c:pt>
                <c:pt idx="24">
                  <c:v>1190</c:v>
                </c:pt>
                <c:pt idx="25">
                  <c:v>1189</c:v>
                </c:pt>
                <c:pt idx="26">
                  <c:v>1189</c:v>
                </c:pt>
                <c:pt idx="27">
                  <c:v>1188</c:v>
                </c:pt>
                <c:pt idx="28">
                  <c:v>1189</c:v>
                </c:pt>
                <c:pt idx="29">
                  <c:v>1190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F0-405F-B710-BAD25A187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07792"/>
        <c:axId val="391706808"/>
      </c:lineChart>
      <c:catAx>
        <c:axId val="39170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06808"/>
        <c:crosses val="autoZero"/>
        <c:auto val="1"/>
        <c:lblAlgn val="ctr"/>
        <c:lblOffset val="100"/>
        <c:noMultiLvlLbl val="0"/>
      </c:catAx>
      <c:valAx>
        <c:axId val="39170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0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E6-4E10-81F6-772C88C3A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11072"/>
        <c:axId val="391712056"/>
      </c:lineChart>
      <c:catAx>
        <c:axId val="39171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12056"/>
        <c:crosses val="autoZero"/>
        <c:auto val="1"/>
        <c:lblAlgn val="ctr"/>
        <c:lblOffset val="100"/>
        <c:noMultiLvlLbl val="0"/>
      </c:catAx>
      <c:valAx>
        <c:axId val="39171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1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F5-40D1-B419-AE222746A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48416"/>
        <c:axId val="391544808"/>
      </c:lineChart>
      <c:catAx>
        <c:axId val="39154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4808"/>
        <c:crosses val="autoZero"/>
        <c:auto val="1"/>
        <c:lblAlgn val="ctr"/>
        <c:lblOffset val="100"/>
        <c:noMultiLvlLbl val="0"/>
      </c:catAx>
      <c:valAx>
        <c:axId val="39154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4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6</c:v>
                </c:pt>
                <c:pt idx="3">
                  <c:v>2</c:v>
                </c:pt>
                <c:pt idx="4">
                  <c:v>0</c:v>
                </c:pt>
                <c:pt idx="5">
                  <c:v>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B-44E9-B7A3-0CE85186F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007208"/>
        <c:axId val="395008520"/>
      </c:barChart>
      <c:catAx>
        <c:axId val="39500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8520"/>
        <c:crosses val="autoZero"/>
        <c:auto val="1"/>
        <c:lblAlgn val="ctr"/>
        <c:lblOffset val="100"/>
        <c:noMultiLvlLbl val="0"/>
      </c:catAx>
      <c:valAx>
        <c:axId val="39500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8.4459459459459499E-2</c:v>
                </c:pt>
                <c:pt idx="1">
                  <c:v>4.2229729729729701E-2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8.4104289318755299E-2</c:v>
                </c:pt>
                <c:pt idx="7">
                  <c:v>8.4175084175084194E-2</c:v>
                </c:pt>
                <c:pt idx="8">
                  <c:v>4.2087542087542097E-2</c:v>
                </c:pt>
                <c:pt idx="9">
                  <c:v>0</c:v>
                </c:pt>
                <c:pt idx="10">
                  <c:v>0</c:v>
                </c:pt>
                <c:pt idx="11">
                  <c:v>0.42052144659377599</c:v>
                </c:pt>
                <c:pt idx="12">
                  <c:v>0.16820857863751101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0.33557046979865801</c:v>
                </c:pt>
                <c:pt idx="19">
                  <c:v>0.167926112510495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4.2052144659377601E-2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D4-4F93-8E64-3B2FB6497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004584"/>
        <c:axId val="394999336"/>
      </c:lineChart>
      <c:catAx>
        <c:axId val="39500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99336"/>
        <c:crosses val="autoZero"/>
        <c:auto val="1"/>
        <c:lblAlgn val="ctr"/>
        <c:lblOffset val="100"/>
        <c:noMultiLvlLbl val="0"/>
      </c:catAx>
      <c:valAx>
        <c:axId val="39499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8D-4FFC-B687-AEFE41306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998024"/>
        <c:axId val="395000976"/>
      </c:lineChart>
      <c:catAx>
        <c:axId val="39499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0976"/>
        <c:crosses val="autoZero"/>
        <c:auto val="1"/>
        <c:lblAlgn val="ctr"/>
        <c:lblOffset val="100"/>
        <c:noMultiLvlLbl val="0"/>
      </c:catAx>
      <c:valAx>
        <c:axId val="39500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99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9021</c:v>
                </c:pt>
                <c:pt idx="1">
                  <c:v>9023</c:v>
                </c:pt>
                <c:pt idx="2">
                  <c:v>9021</c:v>
                </c:pt>
                <c:pt idx="3">
                  <c:v>9013</c:v>
                </c:pt>
                <c:pt idx="4">
                  <c:v>9011</c:v>
                </c:pt>
                <c:pt idx="5">
                  <c:v>9013</c:v>
                </c:pt>
                <c:pt idx="6">
                  <c:v>9013</c:v>
                </c:pt>
                <c:pt idx="7">
                  <c:v>9138</c:v>
                </c:pt>
                <c:pt idx="8">
                  <c:v>9207</c:v>
                </c:pt>
                <c:pt idx="9">
                  <c:v>9227</c:v>
                </c:pt>
                <c:pt idx="10">
                  <c:v>9231</c:v>
                </c:pt>
                <c:pt idx="11">
                  <c:v>9240</c:v>
                </c:pt>
                <c:pt idx="12">
                  <c:v>9233</c:v>
                </c:pt>
                <c:pt idx="13">
                  <c:v>9232</c:v>
                </c:pt>
                <c:pt idx="14">
                  <c:v>9230</c:v>
                </c:pt>
                <c:pt idx="15">
                  <c:v>9229</c:v>
                </c:pt>
                <c:pt idx="16">
                  <c:v>9226</c:v>
                </c:pt>
                <c:pt idx="17">
                  <c:v>9223</c:v>
                </c:pt>
                <c:pt idx="18">
                  <c:v>9217</c:v>
                </c:pt>
                <c:pt idx="19">
                  <c:v>9207</c:v>
                </c:pt>
                <c:pt idx="20">
                  <c:v>9202</c:v>
                </c:pt>
                <c:pt idx="21">
                  <c:v>9199</c:v>
                </c:pt>
                <c:pt idx="22">
                  <c:v>9199</c:v>
                </c:pt>
                <c:pt idx="23">
                  <c:v>9201</c:v>
                </c:pt>
                <c:pt idx="24">
                  <c:v>9208</c:v>
                </c:pt>
                <c:pt idx="25">
                  <c:v>9215</c:v>
                </c:pt>
                <c:pt idx="26">
                  <c:v>9267</c:v>
                </c:pt>
                <c:pt idx="27">
                  <c:v>9283</c:v>
                </c:pt>
                <c:pt idx="28">
                  <c:v>9294</c:v>
                </c:pt>
                <c:pt idx="29">
                  <c:v>9295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4-44D5-96CC-48C2909D7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621928"/>
        <c:axId val="393613400"/>
      </c:lineChart>
      <c:catAx>
        <c:axId val="39362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13400"/>
        <c:crosses val="autoZero"/>
        <c:auto val="1"/>
        <c:lblAlgn val="ctr"/>
        <c:lblOffset val="100"/>
        <c:noMultiLvlLbl val="0"/>
      </c:catAx>
      <c:valAx>
        <c:axId val="39361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2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0.65380000000000005</c:v>
                </c:pt>
                <c:pt idx="1">
                  <c:v>1.6183000000000001</c:v>
                </c:pt>
                <c:pt idx="2">
                  <c:v>0.90890000000000004</c:v>
                </c:pt>
                <c:pt idx="3">
                  <c:v>3.1052</c:v>
                </c:pt>
                <c:pt idx="4">
                  <c:v>1.8642000000000001</c:v>
                </c:pt>
                <c:pt idx="5">
                  <c:v>1.4202999999999999</c:v>
                </c:pt>
                <c:pt idx="6">
                  <c:v>4.8707000000000003</c:v>
                </c:pt>
                <c:pt idx="7">
                  <c:v>74.435299999999998</c:v>
                </c:pt>
                <c:pt idx="8">
                  <c:v>4.1647999999999996</c:v>
                </c:pt>
                <c:pt idx="9">
                  <c:v>1.9204000000000001</c:v>
                </c:pt>
                <c:pt idx="10">
                  <c:v>1.7012</c:v>
                </c:pt>
                <c:pt idx="11">
                  <c:v>1.2994000000000001</c:v>
                </c:pt>
                <c:pt idx="12">
                  <c:v>1.1152</c:v>
                </c:pt>
                <c:pt idx="13">
                  <c:v>2.5562999999999998</c:v>
                </c:pt>
                <c:pt idx="14">
                  <c:v>1.7766</c:v>
                </c:pt>
                <c:pt idx="15">
                  <c:v>2.4921000000000002</c:v>
                </c:pt>
                <c:pt idx="16">
                  <c:v>0.35220000000000001</c:v>
                </c:pt>
                <c:pt idx="17">
                  <c:v>1.5503</c:v>
                </c:pt>
                <c:pt idx="18">
                  <c:v>2.0390000000000001</c:v>
                </c:pt>
                <c:pt idx="19">
                  <c:v>3.9024999999999999</c:v>
                </c:pt>
                <c:pt idx="20">
                  <c:v>1.1298999999999999</c:v>
                </c:pt>
                <c:pt idx="21">
                  <c:v>1.5543</c:v>
                </c:pt>
                <c:pt idx="22">
                  <c:v>1.0109999999999999</c:v>
                </c:pt>
                <c:pt idx="23">
                  <c:v>2.6413000000000002</c:v>
                </c:pt>
                <c:pt idx="24">
                  <c:v>2.4988999999999999</c:v>
                </c:pt>
                <c:pt idx="25">
                  <c:v>1.3788</c:v>
                </c:pt>
                <c:pt idx="26">
                  <c:v>16.589099999999998</c:v>
                </c:pt>
                <c:pt idx="27">
                  <c:v>2.0485000000000002</c:v>
                </c:pt>
                <c:pt idx="28">
                  <c:v>4.3712</c:v>
                </c:pt>
                <c:pt idx="29">
                  <c:v>0.74239999999999995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92-4D15-AAFD-B4CD29E92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616024"/>
        <c:axId val="393616352"/>
      </c:lineChart>
      <c:catAx>
        <c:axId val="39361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16352"/>
        <c:crosses val="autoZero"/>
        <c:auto val="1"/>
        <c:lblAlgn val="ctr"/>
        <c:lblOffset val="100"/>
        <c:noMultiLvlLbl val="0"/>
      </c:catAx>
      <c:valAx>
        <c:axId val="39361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1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1/6/2021</c:v>
                </c:pt>
                <c:pt idx="1">
                  <c:v>2/6/2021</c:v>
                </c:pt>
                <c:pt idx="2">
                  <c:v>3/6/2021</c:v>
                </c:pt>
                <c:pt idx="3">
                  <c:v>4/6/2021</c:v>
                </c:pt>
                <c:pt idx="4">
                  <c:v>5/6/2021</c:v>
                </c:pt>
                <c:pt idx="5">
                  <c:v>6/6/2021</c:v>
                </c:pt>
                <c:pt idx="6">
                  <c:v>7/6/2021</c:v>
                </c:pt>
                <c:pt idx="7">
                  <c:v>8/6/2021</c:v>
                </c:pt>
                <c:pt idx="8">
                  <c:v>9/6/2021</c:v>
                </c:pt>
                <c:pt idx="9">
                  <c:v>10/6/2021</c:v>
                </c:pt>
                <c:pt idx="10">
                  <c:v>11/6/2021</c:v>
                </c:pt>
                <c:pt idx="11">
                  <c:v>12/6/2021</c:v>
                </c:pt>
                <c:pt idx="12">
                  <c:v>13/06/2021</c:v>
                </c:pt>
                <c:pt idx="13">
                  <c:v>14/06/2021</c:v>
                </c:pt>
                <c:pt idx="14">
                  <c:v>15/06/2021</c:v>
                </c:pt>
                <c:pt idx="15">
                  <c:v>16/06/2021</c:v>
                </c:pt>
                <c:pt idx="16">
                  <c:v>17/06/2021</c:v>
                </c:pt>
                <c:pt idx="17">
                  <c:v>18/06/2021</c:v>
                </c:pt>
                <c:pt idx="18">
                  <c:v>19/06/2021</c:v>
                </c:pt>
                <c:pt idx="19">
                  <c:v>20/06/2021</c:v>
                </c:pt>
                <c:pt idx="20">
                  <c:v>21/06/2021</c:v>
                </c:pt>
                <c:pt idx="21">
                  <c:v>22/06/2021</c:v>
                </c:pt>
                <c:pt idx="22">
                  <c:v>23/06/2021</c:v>
                </c:pt>
                <c:pt idx="23">
                  <c:v>24/06/2021</c:v>
                </c:pt>
                <c:pt idx="24">
                  <c:v>25/06/2021</c:v>
                </c:pt>
                <c:pt idx="25">
                  <c:v>26/06/2021</c:v>
                </c:pt>
                <c:pt idx="26">
                  <c:v>27/06/2021</c:v>
                </c:pt>
                <c:pt idx="27">
                  <c:v>28/06/2021</c:v>
                </c:pt>
                <c:pt idx="28">
                  <c:v>29/06/2021</c:v>
                </c:pt>
                <c:pt idx="29">
                  <c:v>30/06/2021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31-4BB4-89B8-0D3797D0B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626520"/>
        <c:axId val="393628488"/>
      </c:lineChart>
      <c:catAx>
        <c:axId val="39362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28488"/>
        <c:crosses val="autoZero"/>
        <c:auto val="1"/>
        <c:lblAlgn val="ctr"/>
        <c:lblOffset val="100"/>
        <c:noMultiLvlLbl val="0"/>
      </c:catAx>
      <c:valAx>
        <c:axId val="39362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62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0234-4271-4AB9-B3FB-EDF28D1AA8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3212E-D981-4C26-B078-1160818223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657178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F54E-1F2C-49D5-9391-2934FC00C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5243EE-B704-4B74-8B2E-BD8D37B261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6596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789E9-70B5-4C0F-8AF1-E8D759931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ED1CF-FE0B-4347-8670-268593B6D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39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A6235-5092-4EC5-84F9-1C901FCC1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D6ED6-9FAC-455C-93AA-6843713BA2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659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813621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3588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4014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200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029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5327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361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1763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42665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1013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6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540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C0E31-6EE3-422C-9DE8-151F588422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</p:spTree>
    <p:extLst>
      <p:ext uri="{BB962C8B-B14F-4D97-AF65-F5344CB8AC3E}">
        <p14:creationId xmlns:p14="http://schemas.microsoft.com/office/powerpoint/2010/main" val="357927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F760-9731-488B-868D-03D823514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95D4DF-BC39-4CF7-8FB4-5858EEBDD5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7418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B28CB-7412-4E24-A738-19DC6DB8A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CBBCD-3567-4E51-B5DA-899D71D7A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27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483B-BE44-4D4B-8026-0F988BA15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AB060A-4B6B-4DDA-8306-0841EDED85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4712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E7097-A69A-43EB-B98A-A028ECD3D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AFABB-8415-4B24-9B2F-84EAF5515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29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C1F50-EC59-4E32-B7A5-400AEED7D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83378C-CA4B-414F-9A7A-F9D0C57D1E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036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F5637-B669-4623-8087-8505D2FC9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0FF16-577C-4876-B887-0422114E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684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3BECE-E1A0-45A2-83FB-10039A5FB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83C7F8-5687-45C3-94B0-641CD0BA0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2796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B2727-0DBA-4635-A607-C832D53B1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68501-249E-455A-969A-FE824D86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0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C110F-F17D-495A-A6F9-D6B3CF2B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6E4654-9795-4BCA-BFF9-8EABCE777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094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FBC0D-D8C1-410C-91CD-CCE02BA7F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EF578-D7BC-4D62-A7F8-E8F413487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440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02F5C-B4FB-4E74-97DF-815622DA8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2E8FCC-35B0-4AF7-8CCD-10FE3A5E95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9469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2277A-1A6D-4CF7-B88F-AD03BCE35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CD27E-EDDE-4230-AFC2-36C384F1E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399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1F9E5-428B-414C-9C79-CF3787DC8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2DCB83-17A4-44EE-B5D3-C894FE32E4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1046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56BB2-E8F8-457B-A70F-B4AE44DAC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41154-1015-4A8D-A547-693393B7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05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9B2FE-CDCF-41B4-8F29-F101012DA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7E0E65-3989-46C2-AEFD-F4B93775BD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008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070F0-2C3D-4E6C-9F58-882AB0154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656984-396B-4423-9444-C48105D32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74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C422D-521A-4520-85FA-1E228A77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52377F-6E5E-47DE-B291-5B0476B726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112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C803D-F17C-4CFB-A59F-A47AEF60C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31159-3FC9-4C14-A347-325118D8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89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B6571-9700-4BE6-AA97-EB4D6FD47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E5E55E-5444-4521-B848-472050FAB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045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5696B-4AC3-4C9E-8D37-0B0AEA317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DBCFE-6E2F-4070-B8F4-23A8BBF22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955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86D83-8339-4920-A290-1F458B2DE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536F3-EE50-4D38-ABBE-C64AB257B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2535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79238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1521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8340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5814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6869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618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7119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550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1142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3080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134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911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249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719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0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18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4D6C0-5EEB-4207-9D73-599BD5683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</p:spTree>
    <p:extLst>
      <p:ext uri="{BB962C8B-B14F-4D97-AF65-F5344CB8AC3E}">
        <p14:creationId xmlns:p14="http://schemas.microsoft.com/office/powerpoint/2010/main" val="3739516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2690B-29BB-4F5D-8943-2B07D41C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FBF9CF-5C5D-41C8-8BB4-334ADBFD11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0139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B225A-5B0A-4BFC-9EFA-FC4AE1907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9B375-A0CD-49A5-9207-810CDEAED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47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43D6F-CE70-436F-9B78-E2258261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2FA18-6D05-4C78-BF95-8D8B95C77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6420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5E4C2-5B17-4A4A-ACA0-2193131F77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F444C-BBDE-4BD2-AA1D-B9BE46D7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81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818CF-5298-443B-AD0C-D35A712C1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9865FA-1661-4BBE-8B81-55BEB2198A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6689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D4035-8802-44D1-B6E7-6735E9DC33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1AAC5-B35B-43D3-8391-4EBD4ABF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41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AE12B-222E-498B-9D66-DD2103C94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0BE54-4B02-4C30-9C5D-94D6685754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751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06754-E54C-4D97-BE61-A9DEF41CF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ED0B5-54B7-4614-ABE1-7F6CB3B4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469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3A0A7-BCE9-41FF-A663-E9356434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465EE7-8503-49F2-A9D5-E478AC10FE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1593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57037-3F77-41A0-BBF7-736F80FE6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B5572-09C2-40D5-B100-C72D9CC3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688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15A15-FE63-46DD-AD4B-E60A43AC6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368B2-0F68-45BC-AF90-4123AEAAAC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7673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34EDD-B896-4F2B-93BD-4B64A05D0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29799-BA1E-4E9A-8461-B64856B8A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36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E5085-9F74-499C-9BFE-77191278F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1CB725-1537-44B4-99DF-E68A66BCD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11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0236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070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695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788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6264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2962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659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05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922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865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7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185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9A3A6-C50B-4E43-8C77-AA0EBE9AC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</p:spTree>
    <p:extLst>
      <p:ext uri="{BB962C8B-B14F-4D97-AF65-F5344CB8AC3E}">
        <p14:creationId xmlns:p14="http://schemas.microsoft.com/office/powerpoint/2010/main" val="1131907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98EB9-EA78-4D2F-973E-3189E7E15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64EE29-9966-4F23-A8D2-4D53D4564D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776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2C20A-1B56-4F7E-A915-38DE98EF4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3F0A6-D37E-40C4-9A17-062C8B1C5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679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50156-7EC1-406C-81EE-B56D1DA2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C4971-7F37-41B9-9E91-C1B5B375ED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431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3DE03-2A84-4698-8CFA-2298B3C3D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E7CF1-7443-4600-8528-E8E319E4F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398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0F381-E97A-4EA6-928B-3E883486F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7E032-558E-41F1-9D5D-D9335CF9C1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36104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FA104-BA47-4145-A5A8-224E836CD7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01/06/2021 - 30/06/2021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E439E-72D8-42E7-A6A1-61E32FE33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902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59B2F-3468-4045-AE60-76E6F590B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2D56B8-D4A9-4411-A179-BA493DA92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4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549944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746412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3237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516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786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0455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6526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89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044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4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40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30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1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74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50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0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69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70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9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89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39FBB-00F8-4F76-8B69-C3C7DD233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31/05/2021 - 30/06/2021</a:t>
            </a:r>
          </a:p>
        </p:txBody>
      </p:sp>
    </p:spTree>
    <p:extLst>
      <p:ext uri="{BB962C8B-B14F-4D97-AF65-F5344CB8AC3E}">
        <p14:creationId xmlns:p14="http://schemas.microsoft.com/office/powerpoint/2010/main" val="4039815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62C59-8304-44ED-91D4-17DF279DE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8D39C-E0C5-4686-9A21-5D40484E2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764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315201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185556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19137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351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765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3168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979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278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609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3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16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48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44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63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68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39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45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374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08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641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9FADC-61A2-4DC7-866D-823D5A1BC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31/05/2021 - 30/06/2021</a:t>
            </a:r>
          </a:p>
        </p:txBody>
      </p:sp>
    </p:spTree>
    <p:extLst>
      <p:ext uri="{BB962C8B-B14F-4D97-AF65-F5344CB8AC3E}">
        <p14:creationId xmlns:p14="http://schemas.microsoft.com/office/powerpoint/2010/main" val="9398521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FE8C3-1811-48FB-8C31-F98B197D6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81877-55D4-42AD-83C4-DA881A6CF5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666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193872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361126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7716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983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7172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8926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4039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929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006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99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21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18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8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lt_LT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99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171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19464-EFFB-413A-A0D7-EA7AED934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31/05/2021 - 30/06/2021</a:t>
            </a:r>
          </a:p>
        </p:txBody>
      </p:sp>
    </p:spTree>
    <p:extLst>
      <p:ext uri="{BB962C8B-B14F-4D97-AF65-F5344CB8AC3E}">
        <p14:creationId xmlns:p14="http://schemas.microsoft.com/office/powerpoint/2010/main" val="2332070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851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2021-07-14T07:11:31Z</dcterms:created>
  <dcterms:modified xsi:type="dcterms:W3CDTF">2021-07-14T07:12:22Z</dcterms:modified>
</cp:coreProperties>
</file>