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76-4BC9-9C75-6672F013A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0120184"/>
        <c:axId val="260120512"/>
      </c:radarChart>
      <c:catAx>
        <c:axId val="26012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20512"/>
        <c:crosses val="autoZero"/>
        <c:auto val="1"/>
        <c:lblAlgn val="ctr"/>
        <c:lblOffset val="100"/>
        <c:noMultiLvlLbl val="0"/>
      </c:catAx>
      <c:valAx>
        <c:axId val="26012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12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5602</c:v>
                </c:pt>
                <c:pt idx="1">
                  <c:v>5603</c:v>
                </c:pt>
                <c:pt idx="2">
                  <c:v>5601</c:v>
                </c:pt>
                <c:pt idx="3">
                  <c:v>5602</c:v>
                </c:pt>
                <c:pt idx="4">
                  <c:v>5605</c:v>
                </c:pt>
                <c:pt idx="5">
                  <c:v>5604</c:v>
                </c:pt>
                <c:pt idx="6">
                  <c:v>5603</c:v>
                </c:pt>
                <c:pt idx="7">
                  <c:v>5601</c:v>
                </c:pt>
                <c:pt idx="8">
                  <c:v>5600</c:v>
                </c:pt>
                <c:pt idx="9">
                  <c:v>5600</c:v>
                </c:pt>
                <c:pt idx="10">
                  <c:v>5599</c:v>
                </c:pt>
                <c:pt idx="11">
                  <c:v>5598</c:v>
                </c:pt>
                <c:pt idx="12">
                  <c:v>5598</c:v>
                </c:pt>
                <c:pt idx="13">
                  <c:v>5597</c:v>
                </c:pt>
                <c:pt idx="14">
                  <c:v>5597</c:v>
                </c:pt>
                <c:pt idx="15">
                  <c:v>5597</c:v>
                </c:pt>
                <c:pt idx="16">
                  <c:v>5596</c:v>
                </c:pt>
                <c:pt idx="17">
                  <c:v>5596</c:v>
                </c:pt>
                <c:pt idx="18">
                  <c:v>5596</c:v>
                </c:pt>
                <c:pt idx="19">
                  <c:v>5594</c:v>
                </c:pt>
                <c:pt idx="20">
                  <c:v>5593</c:v>
                </c:pt>
                <c:pt idx="21">
                  <c:v>5593</c:v>
                </c:pt>
                <c:pt idx="22">
                  <c:v>5593</c:v>
                </c:pt>
                <c:pt idx="23">
                  <c:v>5593</c:v>
                </c:pt>
                <c:pt idx="24">
                  <c:v>5596</c:v>
                </c:pt>
                <c:pt idx="25">
                  <c:v>5594</c:v>
                </c:pt>
                <c:pt idx="26">
                  <c:v>5594</c:v>
                </c:pt>
                <c:pt idx="27">
                  <c:v>5595</c:v>
                </c:pt>
                <c:pt idx="28">
                  <c:v>5595</c:v>
                </c:pt>
                <c:pt idx="29">
                  <c:v>5597</c:v>
                </c:pt>
                <c:pt idx="30">
                  <c:v>5597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D-4EDF-839E-8353022F8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59864"/>
        <c:axId val="303558552"/>
      </c:lineChart>
      <c:catAx>
        <c:axId val="30355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58552"/>
        <c:crosses val="autoZero"/>
        <c:auto val="1"/>
        <c:lblAlgn val="ctr"/>
        <c:lblOffset val="100"/>
        <c:noMultiLvlLbl val="0"/>
      </c:catAx>
      <c:valAx>
        <c:axId val="30355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5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9-4A2E-BD32-6EAB7B138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755976"/>
        <c:axId val="260753024"/>
      </c:lineChart>
      <c:catAx>
        <c:axId val="26075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3024"/>
        <c:crosses val="autoZero"/>
        <c:auto val="1"/>
        <c:lblAlgn val="ctr"/>
        <c:lblOffset val="100"/>
        <c:noMultiLvlLbl val="0"/>
      </c:catAx>
      <c:valAx>
        <c:axId val="26075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6</c:v>
                </c:pt>
                <c:pt idx="15">
                  <c:v>4</c:v>
                </c:pt>
                <c:pt idx="16">
                  <c:v>5</c:v>
                </c:pt>
                <c:pt idx="17">
                  <c:v>4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F8-4C2C-A5AF-7280ADD3D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57240"/>
        <c:axId val="260759912"/>
      </c:lineChart>
      <c:catAx>
        <c:axId val="30355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9912"/>
        <c:crosses val="autoZero"/>
        <c:auto val="1"/>
        <c:lblAlgn val="ctr"/>
        <c:lblOffset val="100"/>
        <c:noMultiLvlLbl val="0"/>
      </c:catAx>
      <c:valAx>
        <c:axId val="2607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5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B8-4B58-A1FF-DBB3E43EC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334504"/>
        <c:axId val="261335816"/>
      </c:barChart>
      <c:catAx>
        <c:axId val="26133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35816"/>
        <c:crosses val="autoZero"/>
        <c:auto val="1"/>
        <c:lblAlgn val="ctr"/>
        <c:lblOffset val="100"/>
        <c:noMultiLvlLbl val="0"/>
      </c:catAx>
      <c:valAx>
        <c:axId val="26133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3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6-4AB5-83CF-0AB33136A2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A6-4AB5-83CF-0AB33136A2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A6-4AB5-83CF-0AB33136A2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A6-4AB5-83CF-0AB33136A2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A6-4AB5-83CF-0AB33136A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1337456"/>
        <c:axId val="261341392"/>
      </c:barChart>
      <c:catAx>
        <c:axId val="26133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41392"/>
        <c:crosses val="autoZero"/>
        <c:auto val="1"/>
        <c:lblAlgn val="ctr"/>
        <c:lblOffset val="100"/>
        <c:noMultiLvlLbl val="0"/>
      </c:catAx>
      <c:valAx>
        <c:axId val="26134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</c:v>
                </c:pt>
                <c:pt idx="1">
                  <c:v>20</c:v>
                </c:pt>
                <c:pt idx="2">
                  <c:v>16</c:v>
                </c:pt>
                <c:pt idx="3">
                  <c:v>15</c:v>
                </c:pt>
                <c:pt idx="4">
                  <c:v>18</c:v>
                </c:pt>
                <c:pt idx="5">
                  <c:v>17</c:v>
                </c:pt>
                <c:pt idx="6">
                  <c:v>17</c:v>
                </c:pt>
                <c:pt idx="7">
                  <c:v>14</c:v>
                </c:pt>
                <c:pt idx="8">
                  <c:v>13</c:v>
                </c:pt>
                <c:pt idx="9">
                  <c:v>14</c:v>
                </c:pt>
                <c:pt idx="10">
                  <c:v>12</c:v>
                </c:pt>
                <c:pt idx="11">
                  <c:v>20</c:v>
                </c:pt>
                <c:pt idx="12">
                  <c:v>24</c:v>
                </c:pt>
                <c:pt idx="13">
                  <c:v>23</c:v>
                </c:pt>
                <c:pt idx="14">
                  <c:v>23</c:v>
                </c:pt>
                <c:pt idx="15">
                  <c:v>25</c:v>
                </c:pt>
                <c:pt idx="16">
                  <c:v>26</c:v>
                </c:pt>
                <c:pt idx="17">
                  <c:v>26</c:v>
                </c:pt>
                <c:pt idx="18">
                  <c:v>14</c:v>
                </c:pt>
                <c:pt idx="19">
                  <c:v>14</c:v>
                </c:pt>
                <c:pt idx="20">
                  <c:v>14</c:v>
                </c:pt>
                <c:pt idx="21">
                  <c:v>15</c:v>
                </c:pt>
                <c:pt idx="22">
                  <c:v>11</c:v>
                </c:pt>
                <c:pt idx="23">
                  <c:v>9</c:v>
                </c:pt>
                <c:pt idx="24">
                  <c:v>11</c:v>
                </c:pt>
                <c:pt idx="25">
                  <c:v>10</c:v>
                </c:pt>
                <c:pt idx="26">
                  <c:v>11</c:v>
                </c:pt>
                <c:pt idx="27">
                  <c:v>12</c:v>
                </c:pt>
                <c:pt idx="28">
                  <c:v>15</c:v>
                </c:pt>
                <c:pt idx="29">
                  <c:v>21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A-46DA-B303-010BEF665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340408"/>
        <c:axId val="261342376"/>
      </c:lineChart>
      <c:catAx>
        <c:axId val="26134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42376"/>
        <c:crosses val="autoZero"/>
        <c:auto val="1"/>
        <c:lblAlgn val="ctr"/>
        <c:lblOffset val="100"/>
        <c:noMultiLvlLbl val="0"/>
      </c:catAx>
      <c:valAx>
        <c:axId val="2613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4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8.9253837915030405E-3</c:v>
                </c:pt>
                <c:pt idx="2">
                  <c:v>1.7850767583006098E-2</c:v>
                </c:pt>
                <c:pt idx="3">
                  <c:v>4.76105457358805E-2</c:v>
                </c:pt>
                <c:pt idx="4">
                  <c:v>6.24665357844012E-2</c:v>
                </c:pt>
                <c:pt idx="5">
                  <c:v>0</c:v>
                </c:pt>
                <c:pt idx="6">
                  <c:v>0</c:v>
                </c:pt>
                <c:pt idx="7">
                  <c:v>1.7850767583006098E-2</c:v>
                </c:pt>
                <c:pt idx="8">
                  <c:v>0.107142857142857</c:v>
                </c:pt>
                <c:pt idx="9">
                  <c:v>5.3571428571428603E-2</c:v>
                </c:pt>
                <c:pt idx="10">
                  <c:v>0</c:v>
                </c:pt>
                <c:pt idx="11">
                  <c:v>0.250089317613433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7.7422428682032002E-2</c:v>
                </c:pt>
                <c:pt idx="16">
                  <c:v>0</c:v>
                </c:pt>
                <c:pt idx="17">
                  <c:v>5.9566356921610698E-2</c:v>
                </c:pt>
                <c:pt idx="18">
                  <c:v>0</c:v>
                </c:pt>
                <c:pt idx="19">
                  <c:v>4.4682752457551399E-2</c:v>
                </c:pt>
                <c:pt idx="20">
                  <c:v>0</c:v>
                </c:pt>
                <c:pt idx="21">
                  <c:v>0</c:v>
                </c:pt>
                <c:pt idx="22">
                  <c:v>1.7879492222420901E-2</c:v>
                </c:pt>
                <c:pt idx="23">
                  <c:v>1.7879492222420901E-2</c:v>
                </c:pt>
                <c:pt idx="24">
                  <c:v>8.9381480157311399E-2</c:v>
                </c:pt>
                <c:pt idx="25">
                  <c:v>1.7873100983020598E-2</c:v>
                </c:pt>
                <c:pt idx="26">
                  <c:v>1.7876296031462301E-2</c:v>
                </c:pt>
                <c:pt idx="27">
                  <c:v>0</c:v>
                </c:pt>
                <c:pt idx="28">
                  <c:v>8.9365504915102797E-2</c:v>
                </c:pt>
                <c:pt idx="29">
                  <c:v>3.5739814152966398E-2</c:v>
                </c:pt>
                <c:pt idx="30">
                  <c:v>1.7866714311238201E-2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03-440B-B135-9557B7D70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347952"/>
        <c:axId val="261348608"/>
      </c:lineChart>
      <c:catAx>
        <c:axId val="26134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48608"/>
        <c:crosses val="autoZero"/>
        <c:auto val="1"/>
        <c:lblAlgn val="ctr"/>
        <c:lblOffset val="100"/>
        <c:noMultiLvlLbl val="0"/>
      </c:catAx>
      <c:valAx>
        <c:axId val="26134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34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</c:v>
                </c:pt>
                <c:pt idx="1">
                  <c:v>19</c:v>
                </c:pt>
                <c:pt idx="2">
                  <c:v>18</c:v>
                </c:pt>
                <c:pt idx="3">
                  <c:v>15</c:v>
                </c:pt>
                <c:pt idx="4">
                  <c:v>17</c:v>
                </c:pt>
                <c:pt idx="5">
                  <c:v>18</c:v>
                </c:pt>
                <c:pt idx="6">
                  <c:v>17</c:v>
                </c:pt>
                <c:pt idx="7">
                  <c:v>16</c:v>
                </c:pt>
                <c:pt idx="8">
                  <c:v>14</c:v>
                </c:pt>
                <c:pt idx="9">
                  <c:v>14</c:v>
                </c:pt>
                <c:pt idx="10">
                  <c:v>13</c:v>
                </c:pt>
                <c:pt idx="11">
                  <c:v>13</c:v>
                </c:pt>
                <c:pt idx="12">
                  <c:v>23</c:v>
                </c:pt>
                <c:pt idx="13">
                  <c:v>24</c:v>
                </c:pt>
                <c:pt idx="14">
                  <c:v>23</c:v>
                </c:pt>
                <c:pt idx="15">
                  <c:v>23</c:v>
                </c:pt>
                <c:pt idx="16">
                  <c:v>26</c:v>
                </c:pt>
                <c:pt idx="17">
                  <c:v>27</c:v>
                </c:pt>
                <c:pt idx="18">
                  <c:v>20</c:v>
                </c:pt>
                <c:pt idx="19">
                  <c:v>14</c:v>
                </c:pt>
                <c:pt idx="20">
                  <c:v>14</c:v>
                </c:pt>
                <c:pt idx="21">
                  <c:v>15</c:v>
                </c:pt>
                <c:pt idx="22">
                  <c:v>14</c:v>
                </c:pt>
                <c:pt idx="23">
                  <c:v>10</c:v>
                </c:pt>
                <c:pt idx="24">
                  <c:v>10</c:v>
                </c:pt>
                <c:pt idx="25">
                  <c:v>11</c:v>
                </c:pt>
                <c:pt idx="26">
                  <c:v>11</c:v>
                </c:pt>
                <c:pt idx="27">
                  <c:v>12</c:v>
                </c:pt>
                <c:pt idx="28">
                  <c:v>13</c:v>
                </c:pt>
                <c:pt idx="29">
                  <c:v>17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4F-4157-97E6-ADB45605B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00776"/>
        <c:axId val="260758272"/>
      </c:lineChart>
      <c:catAx>
        <c:axId val="25720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8272"/>
        <c:crosses val="autoZero"/>
        <c:auto val="1"/>
        <c:lblAlgn val="ctr"/>
        <c:lblOffset val="100"/>
        <c:noMultiLvlLbl val="0"/>
      </c:catAx>
      <c:valAx>
        <c:axId val="26075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0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3</c:v>
                </c:pt>
                <c:pt idx="10">
                  <c:v>0</c:v>
                </c:pt>
                <c:pt idx="11">
                  <c:v>14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5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5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48-46F7-B0D6-6A5EAB64D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012800"/>
        <c:axId val="305005256"/>
      </c:lineChart>
      <c:catAx>
        <c:axId val="3050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05256"/>
        <c:crosses val="autoZero"/>
        <c:auto val="1"/>
        <c:lblAlgn val="ctr"/>
        <c:lblOffset val="100"/>
        <c:noMultiLvlLbl val="0"/>
      </c:catAx>
      <c:valAx>
        <c:axId val="30500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0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A-4ED7-9276-910F4D1B9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0754336"/>
        <c:axId val="260756304"/>
      </c:radarChart>
      <c:catAx>
        <c:axId val="26075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6304"/>
        <c:crosses val="autoZero"/>
        <c:auto val="1"/>
        <c:lblAlgn val="ctr"/>
        <c:lblOffset val="100"/>
        <c:noMultiLvlLbl val="0"/>
      </c:catAx>
      <c:valAx>
        <c:axId val="2607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5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1174</c:v>
                </c:pt>
                <c:pt idx="1">
                  <c:v>1176</c:v>
                </c:pt>
                <c:pt idx="2">
                  <c:v>1176</c:v>
                </c:pt>
                <c:pt idx="3">
                  <c:v>1177</c:v>
                </c:pt>
                <c:pt idx="4">
                  <c:v>1176</c:v>
                </c:pt>
                <c:pt idx="5">
                  <c:v>1176</c:v>
                </c:pt>
                <c:pt idx="6">
                  <c:v>1176</c:v>
                </c:pt>
                <c:pt idx="7">
                  <c:v>1176</c:v>
                </c:pt>
                <c:pt idx="8">
                  <c:v>1176</c:v>
                </c:pt>
                <c:pt idx="9">
                  <c:v>1177</c:v>
                </c:pt>
                <c:pt idx="10">
                  <c:v>1177</c:v>
                </c:pt>
                <c:pt idx="11">
                  <c:v>1179</c:v>
                </c:pt>
                <c:pt idx="12">
                  <c:v>1180</c:v>
                </c:pt>
                <c:pt idx="13">
                  <c:v>1180</c:v>
                </c:pt>
                <c:pt idx="14">
                  <c:v>1179</c:v>
                </c:pt>
                <c:pt idx="15">
                  <c:v>1177</c:v>
                </c:pt>
                <c:pt idx="16">
                  <c:v>1179</c:v>
                </c:pt>
                <c:pt idx="17">
                  <c:v>1181</c:v>
                </c:pt>
                <c:pt idx="18">
                  <c:v>1182</c:v>
                </c:pt>
                <c:pt idx="19">
                  <c:v>1182</c:v>
                </c:pt>
                <c:pt idx="20">
                  <c:v>1183</c:v>
                </c:pt>
                <c:pt idx="21">
                  <c:v>1182</c:v>
                </c:pt>
                <c:pt idx="22">
                  <c:v>1183</c:v>
                </c:pt>
                <c:pt idx="23">
                  <c:v>1181</c:v>
                </c:pt>
                <c:pt idx="24">
                  <c:v>1183</c:v>
                </c:pt>
                <c:pt idx="25">
                  <c:v>1183</c:v>
                </c:pt>
                <c:pt idx="26">
                  <c:v>1186</c:v>
                </c:pt>
                <c:pt idx="27">
                  <c:v>1187</c:v>
                </c:pt>
                <c:pt idx="28">
                  <c:v>1184</c:v>
                </c:pt>
                <c:pt idx="29">
                  <c:v>1186</c:v>
                </c:pt>
                <c:pt idx="30">
                  <c:v>1184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2-4371-AB8C-BE35E2D27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50800"/>
        <c:axId val="305551128"/>
      </c:lineChart>
      <c:catAx>
        <c:axId val="30555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51128"/>
        <c:crosses val="autoZero"/>
        <c:auto val="1"/>
        <c:lblAlgn val="ctr"/>
        <c:lblOffset val="100"/>
        <c:noMultiLvlLbl val="0"/>
      </c:catAx>
      <c:valAx>
        <c:axId val="30555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5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4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3B-44CD-A241-7531ED6FB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627024"/>
        <c:axId val="307627352"/>
      </c:lineChart>
      <c:catAx>
        <c:axId val="30762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7352"/>
        <c:crosses val="autoZero"/>
        <c:auto val="1"/>
        <c:lblAlgn val="ctr"/>
        <c:lblOffset val="100"/>
        <c:noMultiLvlLbl val="0"/>
      </c:catAx>
      <c:valAx>
        <c:axId val="30762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7</c:v>
                </c:pt>
                <c:pt idx="15">
                  <c:v>4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49-4BE0-89FC-AB1B83BA4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631944"/>
        <c:axId val="307629648"/>
      </c:lineChart>
      <c:catAx>
        <c:axId val="30763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29648"/>
        <c:crosses val="autoZero"/>
        <c:auto val="1"/>
        <c:lblAlgn val="ctr"/>
        <c:lblOffset val="100"/>
        <c:noMultiLvlLbl val="0"/>
      </c:catAx>
      <c:valAx>
        <c:axId val="30762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7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77-4DFE-9E6F-944A44456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639488"/>
        <c:axId val="307641128"/>
      </c:barChart>
      <c:catAx>
        <c:axId val="30763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41128"/>
        <c:crosses val="autoZero"/>
        <c:auto val="1"/>
        <c:lblAlgn val="ctr"/>
        <c:lblOffset val="100"/>
        <c:noMultiLvlLbl val="0"/>
      </c:catAx>
      <c:valAx>
        <c:axId val="3076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0.12765957446808501</c:v>
                </c:pt>
                <c:pt idx="2">
                  <c:v>0</c:v>
                </c:pt>
                <c:pt idx="3">
                  <c:v>8.5034013605442202E-2</c:v>
                </c:pt>
                <c:pt idx="4">
                  <c:v>8.5034013605442202E-2</c:v>
                </c:pt>
                <c:pt idx="5">
                  <c:v>0</c:v>
                </c:pt>
                <c:pt idx="6">
                  <c:v>0</c:v>
                </c:pt>
                <c:pt idx="7">
                  <c:v>0.17006802721088399</c:v>
                </c:pt>
                <c:pt idx="8">
                  <c:v>0.17006802721088399</c:v>
                </c:pt>
                <c:pt idx="9">
                  <c:v>4.2517006802721101E-2</c:v>
                </c:pt>
                <c:pt idx="10">
                  <c:v>0</c:v>
                </c:pt>
                <c:pt idx="11">
                  <c:v>0.59422750424448201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8.4889643463497394E-2</c:v>
                </c:pt>
                <c:pt idx="16">
                  <c:v>0</c:v>
                </c:pt>
                <c:pt idx="17">
                  <c:v>6.3559322033898302E-2</c:v>
                </c:pt>
                <c:pt idx="18">
                  <c:v>0</c:v>
                </c:pt>
                <c:pt idx="19">
                  <c:v>0.16920473773265701</c:v>
                </c:pt>
                <c:pt idx="20">
                  <c:v>0</c:v>
                </c:pt>
                <c:pt idx="21">
                  <c:v>0</c:v>
                </c:pt>
                <c:pt idx="22">
                  <c:v>0.42301184433164102</c:v>
                </c:pt>
                <c:pt idx="23">
                  <c:v>2.8200789622109399E-2</c:v>
                </c:pt>
                <c:pt idx="24">
                  <c:v>0.112803158488438</c:v>
                </c:pt>
                <c:pt idx="25">
                  <c:v>1.01437024513948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8.4388185654008394E-2</c:v>
                </c:pt>
                <c:pt idx="30">
                  <c:v>8.4388185654008394E-2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19-4745-AEEB-26A10F9E7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638504"/>
        <c:axId val="307639160"/>
      </c:lineChart>
      <c:catAx>
        <c:axId val="30763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9160"/>
        <c:crosses val="autoZero"/>
        <c:auto val="1"/>
        <c:lblAlgn val="ctr"/>
        <c:lblOffset val="100"/>
        <c:noMultiLvlLbl val="0"/>
      </c:catAx>
      <c:valAx>
        <c:axId val="30763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63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0</c:v>
                </c:pt>
                <c:pt idx="24">
                  <c:v>1</c:v>
                </c:pt>
                <c:pt idx="25">
                  <c:v>12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67-421B-8CD3-CA0F0410F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58672"/>
        <c:axId val="305560312"/>
      </c:lineChart>
      <c:catAx>
        <c:axId val="30555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60312"/>
        <c:crosses val="autoZero"/>
        <c:auto val="1"/>
        <c:lblAlgn val="ctr"/>
        <c:lblOffset val="100"/>
        <c:noMultiLvlLbl val="0"/>
      </c:catAx>
      <c:valAx>
        <c:axId val="30556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5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9003</c:v>
                </c:pt>
                <c:pt idx="1">
                  <c:v>8992</c:v>
                </c:pt>
                <c:pt idx="2">
                  <c:v>8998</c:v>
                </c:pt>
                <c:pt idx="3">
                  <c:v>8999</c:v>
                </c:pt>
                <c:pt idx="4">
                  <c:v>9005</c:v>
                </c:pt>
                <c:pt idx="5">
                  <c:v>9007</c:v>
                </c:pt>
                <c:pt idx="6">
                  <c:v>9000</c:v>
                </c:pt>
                <c:pt idx="7">
                  <c:v>8996</c:v>
                </c:pt>
                <c:pt idx="8">
                  <c:v>8990</c:v>
                </c:pt>
                <c:pt idx="9">
                  <c:v>8987</c:v>
                </c:pt>
                <c:pt idx="10">
                  <c:v>8988</c:v>
                </c:pt>
                <c:pt idx="11">
                  <c:v>9000</c:v>
                </c:pt>
                <c:pt idx="12">
                  <c:v>9003</c:v>
                </c:pt>
                <c:pt idx="13">
                  <c:v>9020</c:v>
                </c:pt>
                <c:pt idx="14">
                  <c:v>9033</c:v>
                </c:pt>
                <c:pt idx="15">
                  <c:v>9043</c:v>
                </c:pt>
                <c:pt idx="16">
                  <c:v>9036</c:v>
                </c:pt>
                <c:pt idx="17">
                  <c:v>9034</c:v>
                </c:pt>
                <c:pt idx="18">
                  <c:v>9038</c:v>
                </c:pt>
                <c:pt idx="19">
                  <c:v>9042</c:v>
                </c:pt>
                <c:pt idx="20">
                  <c:v>9038</c:v>
                </c:pt>
                <c:pt idx="21">
                  <c:v>9032</c:v>
                </c:pt>
                <c:pt idx="22">
                  <c:v>9041</c:v>
                </c:pt>
                <c:pt idx="23">
                  <c:v>9043</c:v>
                </c:pt>
                <c:pt idx="24">
                  <c:v>9049</c:v>
                </c:pt>
                <c:pt idx="25">
                  <c:v>9045</c:v>
                </c:pt>
                <c:pt idx="26">
                  <c:v>9039</c:v>
                </c:pt>
                <c:pt idx="27">
                  <c:v>9040</c:v>
                </c:pt>
                <c:pt idx="28">
                  <c:v>9034</c:v>
                </c:pt>
                <c:pt idx="29">
                  <c:v>9031</c:v>
                </c:pt>
                <c:pt idx="30">
                  <c:v>9027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4-41FA-82A8-8E6D442E12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58248"/>
        <c:axId val="309458904"/>
      </c:lineChart>
      <c:catAx>
        <c:axId val="30945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8904"/>
        <c:crosses val="autoZero"/>
        <c:auto val="1"/>
        <c:lblAlgn val="ctr"/>
        <c:lblOffset val="100"/>
        <c:noMultiLvlLbl val="0"/>
      </c:catAx>
      <c:valAx>
        <c:axId val="30945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5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2.9992999999999999</c:v>
                </c:pt>
                <c:pt idx="1">
                  <c:v>1.9783999999999999</c:v>
                </c:pt>
                <c:pt idx="2">
                  <c:v>2.4569000000000001</c:v>
                </c:pt>
                <c:pt idx="3">
                  <c:v>4.5121000000000002</c:v>
                </c:pt>
                <c:pt idx="4">
                  <c:v>1.4108000000000001</c:v>
                </c:pt>
                <c:pt idx="5">
                  <c:v>3.3311000000000002</c:v>
                </c:pt>
                <c:pt idx="6">
                  <c:v>2.2770000000000001</c:v>
                </c:pt>
                <c:pt idx="7">
                  <c:v>2.7450999999999999</c:v>
                </c:pt>
                <c:pt idx="8">
                  <c:v>0.85619999999999996</c:v>
                </c:pt>
                <c:pt idx="9">
                  <c:v>2.036</c:v>
                </c:pt>
                <c:pt idx="10">
                  <c:v>5.9976000000000003</c:v>
                </c:pt>
                <c:pt idx="11">
                  <c:v>2.9186000000000001</c:v>
                </c:pt>
                <c:pt idx="12">
                  <c:v>5.3105000000000002</c:v>
                </c:pt>
                <c:pt idx="13">
                  <c:v>4.5944000000000003</c:v>
                </c:pt>
                <c:pt idx="14">
                  <c:v>2.3045</c:v>
                </c:pt>
                <c:pt idx="15">
                  <c:v>2.7715999999999998</c:v>
                </c:pt>
                <c:pt idx="16">
                  <c:v>1.7922</c:v>
                </c:pt>
                <c:pt idx="17">
                  <c:v>4.8034999999999997</c:v>
                </c:pt>
                <c:pt idx="18">
                  <c:v>3.2646999999999999</c:v>
                </c:pt>
                <c:pt idx="19">
                  <c:v>1.1504000000000001</c:v>
                </c:pt>
                <c:pt idx="20">
                  <c:v>1.9469000000000001</c:v>
                </c:pt>
                <c:pt idx="21">
                  <c:v>4.3164999999999996</c:v>
                </c:pt>
                <c:pt idx="22">
                  <c:v>1.5494000000000001</c:v>
                </c:pt>
                <c:pt idx="23">
                  <c:v>2.1898</c:v>
                </c:pt>
                <c:pt idx="24">
                  <c:v>1.7465999999999999</c:v>
                </c:pt>
                <c:pt idx="25">
                  <c:v>0</c:v>
                </c:pt>
                <c:pt idx="26">
                  <c:v>3.0524</c:v>
                </c:pt>
                <c:pt idx="27">
                  <c:v>1.3165</c:v>
                </c:pt>
                <c:pt idx="28">
                  <c:v>3.4967000000000001</c:v>
                </c:pt>
                <c:pt idx="29">
                  <c:v>2.3361000000000001</c:v>
                </c:pt>
                <c:pt idx="30">
                  <c:v>3.0568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DB-46CA-B4F0-80FFEA36A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57968"/>
        <c:axId val="310262560"/>
      </c:lineChart>
      <c:catAx>
        <c:axId val="31025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62560"/>
        <c:crosses val="autoZero"/>
        <c:auto val="1"/>
        <c:lblAlgn val="ctr"/>
        <c:lblOffset val="100"/>
        <c:noMultiLvlLbl val="0"/>
      </c:catAx>
      <c:valAx>
        <c:axId val="3102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5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1/5/2021</c:v>
                </c:pt>
                <c:pt idx="1">
                  <c:v>2/5/2021</c:v>
                </c:pt>
                <c:pt idx="2">
                  <c:v>3/5/2021</c:v>
                </c:pt>
                <c:pt idx="3">
                  <c:v>4/5/2021</c:v>
                </c:pt>
                <c:pt idx="4">
                  <c:v>5/5/2021</c:v>
                </c:pt>
                <c:pt idx="5">
                  <c:v>6/5/2021</c:v>
                </c:pt>
                <c:pt idx="6">
                  <c:v>7/5/2021</c:v>
                </c:pt>
                <c:pt idx="7">
                  <c:v>8/5/2021</c:v>
                </c:pt>
                <c:pt idx="8">
                  <c:v>9/5/2021</c:v>
                </c:pt>
                <c:pt idx="9">
                  <c:v>10/5/2021</c:v>
                </c:pt>
                <c:pt idx="10">
                  <c:v>11/5/2021</c:v>
                </c:pt>
                <c:pt idx="11">
                  <c:v>12/5/2021</c:v>
                </c:pt>
                <c:pt idx="12">
                  <c:v>13/05/2021</c:v>
                </c:pt>
                <c:pt idx="13">
                  <c:v>14/05/2021</c:v>
                </c:pt>
                <c:pt idx="14">
                  <c:v>15/05/2021</c:v>
                </c:pt>
                <c:pt idx="15">
                  <c:v>16/05/2021</c:v>
                </c:pt>
                <c:pt idx="16">
                  <c:v>17/05/2021</c:v>
                </c:pt>
                <c:pt idx="17">
                  <c:v>18/05/2021</c:v>
                </c:pt>
                <c:pt idx="18">
                  <c:v>19/05/2021</c:v>
                </c:pt>
                <c:pt idx="19">
                  <c:v>20/05/2021</c:v>
                </c:pt>
                <c:pt idx="20">
                  <c:v>21/05/2021</c:v>
                </c:pt>
                <c:pt idx="21">
                  <c:v>22/05/2021</c:v>
                </c:pt>
                <c:pt idx="22">
                  <c:v>23/05/2021</c:v>
                </c:pt>
                <c:pt idx="23">
                  <c:v>24/05/2021</c:v>
                </c:pt>
                <c:pt idx="24">
                  <c:v>25/05/2021</c:v>
                </c:pt>
                <c:pt idx="25">
                  <c:v>26/05/2021</c:v>
                </c:pt>
                <c:pt idx="26">
                  <c:v>27/05/2021</c:v>
                </c:pt>
                <c:pt idx="27">
                  <c:v>28/05/2021</c:v>
                </c:pt>
                <c:pt idx="28">
                  <c:v>29/05/2021</c:v>
                </c:pt>
                <c:pt idx="29">
                  <c:v>30/05/2021</c:v>
                </c:pt>
                <c:pt idx="30">
                  <c:v>31/05/2021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CE-4729-A833-F0717820C2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258624"/>
        <c:axId val="310264856"/>
      </c:lineChart>
      <c:catAx>
        <c:axId val="31025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64856"/>
        <c:crosses val="autoZero"/>
        <c:auto val="1"/>
        <c:lblAlgn val="ctr"/>
        <c:lblOffset val="100"/>
        <c:noMultiLvlLbl val="0"/>
      </c:catAx>
      <c:valAx>
        <c:axId val="3102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5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17FF6-51A3-48EB-B9AF-A9B850885D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682A3-4497-4214-B18A-81FE4D9FEC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467619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78E19-9799-4641-8497-769E69CC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17209-F329-4FB6-AD8A-77D3F6FE6F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846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E86C2-52EC-4BFF-9DE2-100591E0F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47C16-E8B6-4BEF-8084-3C06BC2B3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296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D2DC4-9A24-4E27-AAB4-204F56586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4D9CD-D892-4585-A7AB-273B0818A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135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76259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9935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57291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3204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3121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2965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230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41492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6090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40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0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82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AF4CE-D7FD-434D-BE33-0B532015F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60547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A56B0-F04E-4160-A6F5-A661A8D1A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666A5-F7B5-430C-AE08-D05C11D7F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361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14ADE-4C43-4006-887A-B3D07ABDC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16501-FA53-41FB-8534-AAC856AB1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20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49820-755C-431A-BD91-BF67758C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34C68-587D-45E4-BF34-DF5D0E51F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105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65ACF-F688-4F7E-86D6-8FDB89A0C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4C7E9-47A5-4D4F-92B7-71E4354D2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4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B394-5530-4D55-A75E-BE1D5040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D3DFA-4548-4394-92EA-FEE01A180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049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AC307-60D4-47DB-B1F6-7713E3C23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21118-2139-42D1-9B84-BB33DAFF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08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4907F-878C-405D-B2B3-4E205857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44B3D4-A9EB-46CE-B756-5B85ECFBF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621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75B29-0F01-4BF2-B041-3DC657B46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CDE0E-B065-4F1C-9CEE-C6115A39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244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947C1-8BDB-4947-B3A4-69DA53783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401964-537A-4C7A-8334-DDC4B3973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265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F49C1-84F4-473E-8DC8-9C50F62DA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FE296-469C-4BF5-A0F1-C2D981C5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54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06311-D047-4254-8709-BEBE193EA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664418-0764-4D62-A941-E62A60E1AE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436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63D57-D62E-4BB4-8833-DE394771F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58444-83CB-4336-9322-34F99300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77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58F5-0AF2-4510-A90D-8B73C668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332C54-911E-47B5-9440-7722666C3D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4411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89058-901A-407D-967C-3F4F72667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15196-985F-4D93-9726-56CD6FC1E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97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86C40-A15D-4AD9-BAA1-35BD4E12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B8F6A-5667-4475-B4AF-14BFC80AB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8222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420DA-CF29-4113-8376-2B59323CD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62CA9-A7BA-49F3-B63B-E2471BF1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00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A23C0-35E3-4FB4-AD88-F93BA2C2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9D6EF6-A9CF-4E0F-92DC-C441881AF1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0486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F40E6-6596-4EB4-830E-7A19C2D46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E407E-31CA-4284-82E1-3FD994C5A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6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410DC-23F1-497A-BEA0-477042F2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A1EBA-2A7E-441E-9E44-D26B354C19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264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30644-1181-4206-93C4-49080D9E6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70BDA-B97C-4606-AD3E-9B2FF529E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442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A9AA-9075-4648-9EBB-912ED710C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04CFC-51CB-43CF-BB80-B929BFE7E6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714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33239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964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82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0895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8287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6917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472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700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154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751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562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980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0191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997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2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797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A5BD6-A129-47B3-9C59-F7FCEDCEF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1551123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08E44-596E-4A12-92B2-4B1A7D7F3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5CC6E-58C1-43E8-B5E1-496AA12AF3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9596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D1D14-56B9-49A4-AC6E-E6B871516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CBD17-E583-420C-9094-C650A6742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923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2FFF3-BB7D-4A8E-86C2-6119ECF3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6ECFA5-9C5D-4A2F-9DAA-7D87490E1C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765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5836D-A493-4847-A41F-1F1BB80EF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7F80C-E830-42E2-AF22-9037D16B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024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D8A7E-FD33-4B82-9A7D-0C164373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72424-5ED1-4699-B82C-AFE0206755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043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166D3-94CE-428C-8101-ECD53A7FA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85543-A86D-4374-8749-9AB95D12E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858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F54EE-6D3A-48C4-8CC5-7C3E515AC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27776C-B137-4908-90B2-BBBE87723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945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26F25-C237-44AF-B87D-1BF387FEE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6B474-9E34-4695-BA2A-082F42853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282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B334F-109C-4311-BC35-859D9C5C1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1115DC-A603-4A9D-9C9B-9BA50EA428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055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C908D-8043-4D9C-9BB6-0C8FFE820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04FFC-AD00-46B4-8590-14BC29D96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056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AB3DD-0D88-4DE4-93F5-78E08614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A9F9B-2CB2-46FF-B51C-6C5660711B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0857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44C7D-1A1C-4000-91D1-03F8901BC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0B00D-8381-4FA6-BED1-80E1F5FE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1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3A91-6FBE-497E-92AE-16222E41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344BE6-090B-494A-B703-323D2F714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42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7283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90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772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879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11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620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629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59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61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685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56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1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ED48F-10D4-43E8-B5E2-7EAA210C9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1027985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8CDC5-647A-44B1-8C64-7B801941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0265E-E577-41E3-8C06-6D958D73A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7873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B90F8-63E9-4761-8C7E-EADCE7632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1B765-9481-46A8-BA03-1982C491D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04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61868-FA2B-4416-85E6-319707890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CA369D-71FF-4EC5-9390-F8A8F5951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993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5C71C-B57A-4AE8-B3D7-10829F4CF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C45CA-EBF9-4C8E-9870-B8FBB73C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66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CABFF-C742-4BF5-8AAA-A90BD3E54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1BE4B-8517-410D-BEFD-220FD9F6B2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2290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7091D2-E57E-489D-99FB-7A153AB54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4A02E-4859-4D28-AFDA-7EB7E4B1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138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A7E0-F438-4C84-9059-20259E466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33161-2BD7-4704-89D3-9F7D16BB1F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986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802057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692057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5357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073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21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05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631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005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146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4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9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6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4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tl_PH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2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af_ZA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7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09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13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90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bg_BG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6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38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7922D-B9E4-461A-ACD9-2A2879B26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3155024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590F4-6F06-4F5D-993F-AE6AD607B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19AE1-1E2F-4532-9D51-C495A43D2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273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765519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297905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44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16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801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032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25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202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37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5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60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97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5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1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6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9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05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16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ko_KR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18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EE949-20E0-415B-A6E5-8D21F172F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3975321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566D0-E725-48C6-8909-C7BE2F481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18DE33-4F6D-42EB-AEAF-A34DBE1A8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85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9267213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51803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05144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961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422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965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57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959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00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33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23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ml_IN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7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nn_NO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7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651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52FA7-6E74-4BA4-9D80-8CF6DF9B2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01/05/2021 - 31/05/2021</a:t>
            </a:r>
          </a:p>
        </p:txBody>
      </p:sp>
    </p:spTree>
    <p:extLst>
      <p:ext uri="{BB962C8B-B14F-4D97-AF65-F5344CB8AC3E}">
        <p14:creationId xmlns:p14="http://schemas.microsoft.com/office/powerpoint/2010/main" val="16008654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877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2021-06-16T04:09:08Z</dcterms:created>
  <dcterms:modified xsi:type="dcterms:W3CDTF">2021-06-16T04:09:54Z</dcterms:modified>
</cp:coreProperties>
</file>