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B3-4CE6-BF9D-FEC63319D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214112"/>
        <c:axId val="249276856"/>
      </c:radarChart>
      <c:catAx>
        <c:axId val="24721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76856"/>
        <c:crosses val="autoZero"/>
        <c:auto val="1"/>
        <c:lblAlgn val="ctr"/>
        <c:lblOffset val="100"/>
        <c:noMultiLvlLbl val="0"/>
      </c:catAx>
      <c:valAx>
        <c:axId val="24927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1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5595</c:v>
                </c:pt>
                <c:pt idx="1">
                  <c:v>5595</c:v>
                </c:pt>
                <c:pt idx="2">
                  <c:v>5594</c:v>
                </c:pt>
                <c:pt idx="3">
                  <c:v>5594</c:v>
                </c:pt>
                <c:pt idx="4">
                  <c:v>5599</c:v>
                </c:pt>
                <c:pt idx="5">
                  <c:v>5601</c:v>
                </c:pt>
                <c:pt idx="6">
                  <c:v>5602</c:v>
                </c:pt>
                <c:pt idx="7">
                  <c:v>5603</c:v>
                </c:pt>
                <c:pt idx="8">
                  <c:v>5602</c:v>
                </c:pt>
                <c:pt idx="9">
                  <c:v>5602</c:v>
                </c:pt>
                <c:pt idx="10">
                  <c:v>5603</c:v>
                </c:pt>
                <c:pt idx="11">
                  <c:v>5603</c:v>
                </c:pt>
                <c:pt idx="12">
                  <c:v>5604</c:v>
                </c:pt>
                <c:pt idx="13">
                  <c:v>5604</c:v>
                </c:pt>
                <c:pt idx="14">
                  <c:v>5604</c:v>
                </c:pt>
                <c:pt idx="15">
                  <c:v>5604</c:v>
                </c:pt>
                <c:pt idx="16">
                  <c:v>5607</c:v>
                </c:pt>
                <c:pt idx="17">
                  <c:v>5606</c:v>
                </c:pt>
                <c:pt idx="18">
                  <c:v>5607</c:v>
                </c:pt>
                <c:pt idx="19">
                  <c:v>5606</c:v>
                </c:pt>
                <c:pt idx="20">
                  <c:v>5606</c:v>
                </c:pt>
                <c:pt idx="21">
                  <c:v>5606</c:v>
                </c:pt>
                <c:pt idx="22">
                  <c:v>5606</c:v>
                </c:pt>
                <c:pt idx="23">
                  <c:v>5606</c:v>
                </c:pt>
                <c:pt idx="24">
                  <c:v>5607</c:v>
                </c:pt>
                <c:pt idx="25">
                  <c:v>5607</c:v>
                </c:pt>
                <c:pt idx="26">
                  <c:v>5607</c:v>
                </c:pt>
                <c:pt idx="27">
                  <c:v>5605</c:v>
                </c:pt>
                <c:pt idx="28">
                  <c:v>5603</c:v>
                </c:pt>
                <c:pt idx="29">
                  <c:v>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28-49D4-A213-393C490A1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587584"/>
        <c:axId val="303592176"/>
      </c:lineChart>
      <c:catAx>
        <c:axId val="30358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92176"/>
        <c:crosses val="autoZero"/>
        <c:auto val="1"/>
        <c:lblAlgn val="ctr"/>
        <c:lblOffset val="100"/>
        <c:noMultiLvlLbl val="0"/>
      </c:catAx>
      <c:valAx>
        <c:axId val="30359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8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4B-495A-B487-22F50EB2E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19168"/>
        <c:axId val="300222776"/>
      </c:lineChart>
      <c:catAx>
        <c:axId val="30021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22776"/>
        <c:crosses val="autoZero"/>
        <c:auto val="1"/>
        <c:lblAlgn val="ctr"/>
        <c:lblOffset val="100"/>
        <c:noMultiLvlLbl val="0"/>
      </c:catAx>
      <c:valAx>
        <c:axId val="30022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1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4</c:v>
                </c:pt>
                <c:pt idx="14">
                  <c:v>2</c:v>
                </c:pt>
                <c:pt idx="15">
                  <c:v>6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29-47DF-9913-60931062A1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621032"/>
        <c:axId val="243624312"/>
      </c:lineChart>
      <c:catAx>
        <c:axId val="24362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24312"/>
        <c:crosses val="autoZero"/>
        <c:auto val="1"/>
        <c:lblAlgn val="ctr"/>
        <c:lblOffset val="100"/>
        <c:noMultiLvlLbl val="0"/>
      </c:catAx>
      <c:valAx>
        <c:axId val="24362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2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44-4824-AC9E-EB9B281DD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588240"/>
        <c:axId val="249088712"/>
      </c:barChart>
      <c:catAx>
        <c:axId val="30358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88712"/>
        <c:crosses val="autoZero"/>
        <c:auto val="1"/>
        <c:lblAlgn val="ctr"/>
        <c:lblOffset val="100"/>
        <c:noMultiLvlLbl val="0"/>
      </c:catAx>
      <c:valAx>
        <c:axId val="24908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8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A7-48AD-9A11-BC41BDF2E6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A7-48AD-9A11-BC41BDF2E6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A7-48AD-9A11-BC41BDF2E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460136"/>
        <c:axId val="304455872"/>
      </c:barChart>
      <c:catAx>
        <c:axId val="30446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55872"/>
        <c:crosses val="autoZero"/>
        <c:auto val="1"/>
        <c:lblAlgn val="ctr"/>
        <c:lblOffset val="100"/>
        <c:noMultiLvlLbl val="0"/>
      </c:catAx>
      <c:valAx>
        <c:axId val="30445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6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</c:v>
                </c:pt>
                <c:pt idx="1">
                  <c:v>23</c:v>
                </c:pt>
                <c:pt idx="2">
                  <c:v>22</c:v>
                </c:pt>
                <c:pt idx="3">
                  <c:v>22</c:v>
                </c:pt>
                <c:pt idx="4">
                  <c:v>27</c:v>
                </c:pt>
                <c:pt idx="5">
                  <c:v>27</c:v>
                </c:pt>
                <c:pt idx="6">
                  <c:v>28</c:v>
                </c:pt>
                <c:pt idx="7">
                  <c:v>26</c:v>
                </c:pt>
                <c:pt idx="8">
                  <c:v>25</c:v>
                </c:pt>
                <c:pt idx="9">
                  <c:v>25</c:v>
                </c:pt>
                <c:pt idx="10">
                  <c:v>26</c:v>
                </c:pt>
                <c:pt idx="11">
                  <c:v>31</c:v>
                </c:pt>
                <c:pt idx="12">
                  <c:v>35</c:v>
                </c:pt>
                <c:pt idx="13">
                  <c:v>37</c:v>
                </c:pt>
                <c:pt idx="14">
                  <c:v>37</c:v>
                </c:pt>
                <c:pt idx="15">
                  <c:v>37</c:v>
                </c:pt>
                <c:pt idx="16">
                  <c:v>40</c:v>
                </c:pt>
                <c:pt idx="17">
                  <c:v>37</c:v>
                </c:pt>
                <c:pt idx="18">
                  <c:v>26</c:v>
                </c:pt>
                <c:pt idx="19">
                  <c:v>14</c:v>
                </c:pt>
                <c:pt idx="20">
                  <c:v>16</c:v>
                </c:pt>
                <c:pt idx="21">
                  <c:v>16</c:v>
                </c:pt>
                <c:pt idx="22">
                  <c:v>14</c:v>
                </c:pt>
                <c:pt idx="23">
                  <c:v>12</c:v>
                </c:pt>
                <c:pt idx="24">
                  <c:v>14</c:v>
                </c:pt>
                <c:pt idx="25">
                  <c:v>12</c:v>
                </c:pt>
                <c:pt idx="26">
                  <c:v>21</c:v>
                </c:pt>
                <c:pt idx="27">
                  <c:v>18</c:v>
                </c:pt>
                <c:pt idx="28">
                  <c:v>18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53-4B60-BB98-02E01D57D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457184"/>
        <c:axId val="304459152"/>
      </c:lineChart>
      <c:catAx>
        <c:axId val="30445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59152"/>
        <c:crosses val="autoZero"/>
        <c:auto val="1"/>
        <c:lblAlgn val="ctr"/>
        <c:lblOffset val="100"/>
        <c:noMultiLvlLbl val="0"/>
      </c:catAx>
      <c:valAx>
        <c:axId val="30445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5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8.0428954423592505E-2</c:v>
                </c:pt>
                <c:pt idx="1">
                  <c:v>0</c:v>
                </c:pt>
                <c:pt idx="2">
                  <c:v>0</c:v>
                </c:pt>
                <c:pt idx="3">
                  <c:v>8.0443332141580295E-2</c:v>
                </c:pt>
                <c:pt idx="4">
                  <c:v>8.9349535382415995E-2</c:v>
                </c:pt>
                <c:pt idx="5">
                  <c:v>7.1428571428571397E-2</c:v>
                </c:pt>
                <c:pt idx="6">
                  <c:v>1.7853954650955201E-2</c:v>
                </c:pt>
                <c:pt idx="7">
                  <c:v>0</c:v>
                </c:pt>
                <c:pt idx="8">
                  <c:v>1.7850767583006098E-2</c:v>
                </c:pt>
                <c:pt idx="9">
                  <c:v>0</c:v>
                </c:pt>
                <c:pt idx="10">
                  <c:v>0.10710460549803601</c:v>
                </c:pt>
                <c:pt idx="11">
                  <c:v>0.17847581652686101</c:v>
                </c:pt>
                <c:pt idx="12">
                  <c:v>0.113034683800345</c:v>
                </c:pt>
                <c:pt idx="13">
                  <c:v>0</c:v>
                </c:pt>
                <c:pt idx="14">
                  <c:v>3.5688793718772302E-2</c:v>
                </c:pt>
                <c:pt idx="15">
                  <c:v>0.12491077801570299</c:v>
                </c:pt>
                <c:pt idx="16">
                  <c:v>0</c:v>
                </c:pt>
                <c:pt idx="17">
                  <c:v>0</c:v>
                </c:pt>
                <c:pt idx="18">
                  <c:v>5.35140920442383E-2</c:v>
                </c:pt>
                <c:pt idx="19">
                  <c:v>3.5676061362825501E-2</c:v>
                </c:pt>
                <c:pt idx="20">
                  <c:v>7.1352122725651099E-2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8.9190153407063905E-2</c:v>
                </c:pt>
                <c:pt idx="25">
                  <c:v>3.5669698591046899E-2</c:v>
                </c:pt>
                <c:pt idx="26">
                  <c:v>0.10700909577314099</c:v>
                </c:pt>
                <c:pt idx="27">
                  <c:v>7.1352122725651099E-2</c:v>
                </c:pt>
                <c:pt idx="28">
                  <c:v>8.9221984296930804E-2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41-4398-A478-760745709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467024"/>
        <c:axId val="304466368"/>
      </c:lineChart>
      <c:catAx>
        <c:axId val="30446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66368"/>
        <c:crosses val="autoZero"/>
        <c:auto val="1"/>
        <c:lblAlgn val="ctr"/>
        <c:lblOffset val="100"/>
        <c:noMultiLvlLbl val="0"/>
      </c:catAx>
      <c:valAx>
        <c:axId val="30446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6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</c:v>
                </c:pt>
                <c:pt idx="1">
                  <c:v>23</c:v>
                </c:pt>
                <c:pt idx="2">
                  <c:v>23</c:v>
                </c:pt>
                <c:pt idx="3">
                  <c:v>22</c:v>
                </c:pt>
                <c:pt idx="4">
                  <c:v>25</c:v>
                </c:pt>
                <c:pt idx="5">
                  <c:v>28</c:v>
                </c:pt>
                <c:pt idx="6">
                  <c:v>29</c:v>
                </c:pt>
                <c:pt idx="7">
                  <c:v>27</c:v>
                </c:pt>
                <c:pt idx="8">
                  <c:v>26</c:v>
                </c:pt>
                <c:pt idx="9">
                  <c:v>25</c:v>
                </c:pt>
                <c:pt idx="10">
                  <c:v>25</c:v>
                </c:pt>
                <c:pt idx="11">
                  <c:v>26</c:v>
                </c:pt>
                <c:pt idx="12">
                  <c:v>34</c:v>
                </c:pt>
                <c:pt idx="13">
                  <c:v>37</c:v>
                </c:pt>
                <c:pt idx="14">
                  <c:v>37</c:v>
                </c:pt>
                <c:pt idx="15">
                  <c:v>37</c:v>
                </c:pt>
                <c:pt idx="16">
                  <c:v>39</c:v>
                </c:pt>
                <c:pt idx="17">
                  <c:v>39</c:v>
                </c:pt>
                <c:pt idx="18">
                  <c:v>31</c:v>
                </c:pt>
                <c:pt idx="19">
                  <c:v>20</c:v>
                </c:pt>
                <c:pt idx="20">
                  <c:v>14</c:v>
                </c:pt>
                <c:pt idx="21">
                  <c:v>17</c:v>
                </c:pt>
                <c:pt idx="22">
                  <c:v>15</c:v>
                </c:pt>
                <c:pt idx="23">
                  <c:v>13</c:v>
                </c:pt>
                <c:pt idx="24">
                  <c:v>13</c:v>
                </c:pt>
                <c:pt idx="25">
                  <c:v>13</c:v>
                </c:pt>
                <c:pt idx="26">
                  <c:v>18</c:v>
                </c:pt>
                <c:pt idx="27">
                  <c:v>19</c:v>
                </c:pt>
                <c:pt idx="28">
                  <c:v>18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DF-4727-A760-B03412170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462432"/>
        <c:axId val="304462760"/>
      </c:lineChart>
      <c:catAx>
        <c:axId val="30446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62760"/>
        <c:crosses val="autoZero"/>
        <c:auto val="1"/>
        <c:lblAlgn val="ctr"/>
        <c:lblOffset val="100"/>
        <c:noMultiLvlLbl val="0"/>
      </c:catAx>
      <c:valAx>
        <c:axId val="30446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6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6</c:v>
                </c:pt>
                <c:pt idx="11">
                  <c:v>10</c:v>
                </c:pt>
                <c:pt idx="12">
                  <c:v>6</c:v>
                </c:pt>
                <c:pt idx="13">
                  <c:v>0</c:v>
                </c:pt>
                <c:pt idx="14">
                  <c:v>2</c:v>
                </c:pt>
                <c:pt idx="15">
                  <c:v>7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</c:v>
                </c:pt>
                <c:pt idx="25">
                  <c:v>2</c:v>
                </c:pt>
                <c:pt idx="26">
                  <c:v>6</c:v>
                </c:pt>
                <c:pt idx="27">
                  <c:v>4</c:v>
                </c:pt>
                <c:pt idx="28">
                  <c:v>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CE-4326-8A44-3B37732CF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467680"/>
        <c:axId val="299466696"/>
      </c:lineChart>
      <c:catAx>
        <c:axId val="29946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66696"/>
        <c:crosses val="autoZero"/>
        <c:auto val="1"/>
        <c:lblAlgn val="ctr"/>
        <c:lblOffset val="100"/>
        <c:noMultiLvlLbl val="0"/>
      </c:catAx>
      <c:valAx>
        <c:axId val="29946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6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EA-4CF6-B15C-D05F00E37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9462104"/>
        <c:axId val="299466040"/>
      </c:radarChart>
      <c:catAx>
        <c:axId val="29946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66040"/>
        <c:crosses val="autoZero"/>
        <c:auto val="1"/>
        <c:lblAlgn val="ctr"/>
        <c:lblOffset val="100"/>
        <c:noMultiLvlLbl val="0"/>
      </c:catAx>
      <c:valAx>
        <c:axId val="29946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6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1157</c:v>
                </c:pt>
                <c:pt idx="1">
                  <c:v>1157</c:v>
                </c:pt>
                <c:pt idx="2">
                  <c:v>1158</c:v>
                </c:pt>
                <c:pt idx="3">
                  <c:v>1158</c:v>
                </c:pt>
                <c:pt idx="4">
                  <c:v>1160</c:v>
                </c:pt>
                <c:pt idx="5">
                  <c:v>1162</c:v>
                </c:pt>
                <c:pt idx="6">
                  <c:v>1163</c:v>
                </c:pt>
                <c:pt idx="7">
                  <c:v>1165</c:v>
                </c:pt>
                <c:pt idx="8">
                  <c:v>1166</c:v>
                </c:pt>
                <c:pt idx="9">
                  <c:v>1166</c:v>
                </c:pt>
                <c:pt idx="10">
                  <c:v>1166</c:v>
                </c:pt>
                <c:pt idx="11">
                  <c:v>1167</c:v>
                </c:pt>
                <c:pt idx="12">
                  <c:v>1167</c:v>
                </c:pt>
                <c:pt idx="13">
                  <c:v>1168</c:v>
                </c:pt>
                <c:pt idx="14">
                  <c:v>1168</c:v>
                </c:pt>
                <c:pt idx="15">
                  <c:v>1169</c:v>
                </c:pt>
                <c:pt idx="16">
                  <c:v>1173</c:v>
                </c:pt>
                <c:pt idx="17">
                  <c:v>1174</c:v>
                </c:pt>
                <c:pt idx="18">
                  <c:v>1173</c:v>
                </c:pt>
                <c:pt idx="19">
                  <c:v>1172</c:v>
                </c:pt>
                <c:pt idx="20">
                  <c:v>1172</c:v>
                </c:pt>
                <c:pt idx="21">
                  <c:v>1173</c:v>
                </c:pt>
                <c:pt idx="22">
                  <c:v>1174</c:v>
                </c:pt>
                <c:pt idx="23">
                  <c:v>1173</c:v>
                </c:pt>
                <c:pt idx="24">
                  <c:v>1173</c:v>
                </c:pt>
                <c:pt idx="25">
                  <c:v>1174</c:v>
                </c:pt>
                <c:pt idx="26">
                  <c:v>1174</c:v>
                </c:pt>
                <c:pt idx="27">
                  <c:v>1175</c:v>
                </c:pt>
                <c:pt idx="28">
                  <c:v>1174</c:v>
                </c:pt>
                <c:pt idx="29">
                  <c:v>1173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A7-4408-A79C-3038D56E6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234232"/>
        <c:axId val="306236200"/>
      </c:lineChart>
      <c:catAx>
        <c:axId val="30623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36200"/>
        <c:crosses val="autoZero"/>
        <c:auto val="1"/>
        <c:lblAlgn val="ctr"/>
        <c:lblOffset val="100"/>
        <c:noMultiLvlLbl val="0"/>
      </c:catAx>
      <c:valAx>
        <c:axId val="30623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3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5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35-4FCC-ABAE-F5F6798E0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237840"/>
        <c:axId val="306241120"/>
      </c:lineChart>
      <c:catAx>
        <c:axId val="30623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41120"/>
        <c:crosses val="autoZero"/>
        <c:auto val="1"/>
        <c:lblAlgn val="ctr"/>
        <c:lblOffset val="100"/>
        <c:noMultiLvlLbl val="0"/>
      </c:catAx>
      <c:valAx>
        <c:axId val="30624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3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2</c:v>
                </c:pt>
                <c:pt idx="15">
                  <c:v>7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00-40F9-8422-951CE8753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456856"/>
        <c:axId val="304453904"/>
      </c:lineChart>
      <c:catAx>
        <c:axId val="30445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53904"/>
        <c:crosses val="autoZero"/>
        <c:auto val="1"/>
        <c:lblAlgn val="ctr"/>
        <c:lblOffset val="100"/>
        <c:noMultiLvlLbl val="0"/>
      </c:catAx>
      <c:valAx>
        <c:axId val="30445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5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ED-4610-940C-4E28712FB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308032"/>
        <c:axId val="307305080"/>
      </c:barChart>
      <c:catAx>
        <c:axId val="30730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05080"/>
        <c:crosses val="autoZero"/>
        <c:auto val="1"/>
        <c:lblAlgn val="ctr"/>
        <c:lblOffset val="100"/>
        <c:noMultiLvlLbl val="0"/>
      </c:catAx>
      <c:valAx>
        <c:axId val="30730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0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0.17316017316017299</c:v>
                </c:pt>
                <c:pt idx="1">
                  <c:v>0</c:v>
                </c:pt>
                <c:pt idx="2">
                  <c:v>0</c:v>
                </c:pt>
                <c:pt idx="3">
                  <c:v>4.3177892918825601E-2</c:v>
                </c:pt>
                <c:pt idx="4">
                  <c:v>4.31406384814495E-2</c:v>
                </c:pt>
                <c:pt idx="5">
                  <c:v>8.6132644272179204E-2</c:v>
                </c:pt>
                <c:pt idx="6">
                  <c:v>0</c:v>
                </c:pt>
                <c:pt idx="7">
                  <c:v>0</c:v>
                </c:pt>
                <c:pt idx="8">
                  <c:v>8.5836909871244593E-2</c:v>
                </c:pt>
                <c:pt idx="9">
                  <c:v>0</c:v>
                </c:pt>
                <c:pt idx="10">
                  <c:v>0</c:v>
                </c:pt>
                <c:pt idx="11">
                  <c:v>0.137221269296741</c:v>
                </c:pt>
                <c:pt idx="12">
                  <c:v>0.14281633818908901</c:v>
                </c:pt>
                <c:pt idx="13">
                  <c:v>0</c:v>
                </c:pt>
                <c:pt idx="14">
                  <c:v>8.5616438356164407E-2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0.17050298380221701</c:v>
                </c:pt>
                <c:pt idx="19">
                  <c:v>0.17064846416382301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0.17050298380221701</c:v>
                </c:pt>
                <c:pt idx="25">
                  <c:v>8.5251491901108298E-2</c:v>
                </c:pt>
                <c:pt idx="26">
                  <c:v>0.25553662691652501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4F-4C32-8D0D-D81FF7544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310328"/>
        <c:axId val="307309672"/>
      </c:lineChart>
      <c:catAx>
        <c:axId val="30731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09672"/>
        <c:crosses val="autoZero"/>
        <c:auto val="1"/>
        <c:lblAlgn val="ctr"/>
        <c:lblOffset val="100"/>
        <c:noMultiLvlLbl val="0"/>
      </c:catAx>
      <c:valAx>
        <c:axId val="30730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1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42-401A-8D53-47E772D23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564216"/>
        <c:axId val="307564872"/>
      </c:lineChart>
      <c:catAx>
        <c:axId val="30756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64872"/>
        <c:crosses val="autoZero"/>
        <c:auto val="1"/>
        <c:lblAlgn val="ctr"/>
        <c:lblOffset val="100"/>
        <c:noMultiLvlLbl val="0"/>
      </c:catAx>
      <c:valAx>
        <c:axId val="30756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6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8836</c:v>
                </c:pt>
                <c:pt idx="1">
                  <c:v>8842</c:v>
                </c:pt>
                <c:pt idx="2">
                  <c:v>8829</c:v>
                </c:pt>
                <c:pt idx="3">
                  <c:v>8825</c:v>
                </c:pt>
                <c:pt idx="4">
                  <c:v>8860</c:v>
                </c:pt>
                <c:pt idx="5">
                  <c:v>8889</c:v>
                </c:pt>
                <c:pt idx="6">
                  <c:v>8918</c:v>
                </c:pt>
                <c:pt idx="7">
                  <c:v>8966</c:v>
                </c:pt>
                <c:pt idx="8">
                  <c:v>8982</c:v>
                </c:pt>
                <c:pt idx="9">
                  <c:v>8985</c:v>
                </c:pt>
                <c:pt idx="10">
                  <c:v>8984</c:v>
                </c:pt>
                <c:pt idx="11">
                  <c:v>8982</c:v>
                </c:pt>
                <c:pt idx="12">
                  <c:v>8978</c:v>
                </c:pt>
                <c:pt idx="13">
                  <c:v>8974</c:v>
                </c:pt>
                <c:pt idx="14">
                  <c:v>8975</c:v>
                </c:pt>
                <c:pt idx="15">
                  <c:v>8977</c:v>
                </c:pt>
                <c:pt idx="16">
                  <c:v>8976</c:v>
                </c:pt>
                <c:pt idx="17">
                  <c:v>8972</c:v>
                </c:pt>
                <c:pt idx="18">
                  <c:v>8972</c:v>
                </c:pt>
                <c:pt idx="19">
                  <c:v>8976</c:v>
                </c:pt>
                <c:pt idx="20">
                  <c:v>8983</c:v>
                </c:pt>
                <c:pt idx="21">
                  <c:v>8990</c:v>
                </c:pt>
                <c:pt idx="22">
                  <c:v>8981</c:v>
                </c:pt>
                <c:pt idx="23">
                  <c:v>8987</c:v>
                </c:pt>
                <c:pt idx="24">
                  <c:v>8994</c:v>
                </c:pt>
                <c:pt idx="25">
                  <c:v>8997</c:v>
                </c:pt>
                <c:pt idx="26">
                  <c:v>8997</c:v>
                </c:pt>
                <c:pt idx="27">
                  <c:v>8998</c:v>
                </c:pt>
                <c:pt idx="28">
                  <c:v>9000</c:v>
                </c:pt>
                <c:pt idx="29">
                  <c:v>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03-4A8A-80FF-DF2F08E47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552080"/>
        <c:axId val="307552408"/>
      </c:lineChart>
      <c:catAx>
        <c:axId val="30755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52408"/>
        <c:crosses val="autoZero"/>
        <c:auto val="1"/>
        <c:lblAlgn val="ctr"/>
        <c:lblOffset val="100"/>
        <c:noMultiLvlLbl val="0"/>
      </c:catAx>
      <c:valAx>
        <c:axId val="30755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5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1.9121999999999999</c:v>
                </c:pt>
                <c:pt idx="1">
                  <c:v>2.9302000000000001</c:v>
                </c:pt>
                <c:pt idx="2">
                  <c:v>2.3995000000000002</c:v>
                </c:pt>
                <c:pt idx="3">
                  <c:v>1.8352999999999999</c:v>
                </c:pt>
                <c:pt idx="4">
                  <c:v>37.299300000000002</c:v>
                </c:pt>
                <c:pt idx="5">
                  <c:v>1.2734000000000001</c:v>
                </c:pt>
                <c:pt idx="6">
                  <c:v>3.0438999999999998</c:v>
                </c:pt>
                <c:pt idx="7">
                  <c:v>12.7041</c:v>
                </c:pt>
                <c:pt idx="8">
                  <c:v>3.8889999999999998</c:v>
                </c:pt>
                <c:pt idx="9">
                  <c:v>1.7032</c:v>
                </c:pt>
                <c:pt idx="10">
                  <c:v>2.6492</c:v>
                </c:pt>
                <c:pt idx="11">
                  <c:v>2.6494</c:v>
                </c:pt>
                <c:pt idx="12">
                  <c:v>1.804</c:v>
                </c:pt>
                <c:pt idx="13">
                  <c:v>2.0611000000000002</c:v>
                </c:pt>
                <c:pt idx="14">
                  <c:v>2.1061000000000001</c:v>
                </c:pt>
                <c:pt idx="15">
                  <c:v>2.9857</c:v>
                </c:pt>
                <c:pt idx="16">
                  <c:v>2.2282000000000002</c:v>
                </c:pt>
                <c:pt idx="17">
                  <c:v>2.1951999999999998</c:v>
                </c:pt>
                <c:pt idx="18">
                  <c:v>1.5938000000000001</c:v>
                </c:pt>
                <c:pt idx="19">
                  <c:v>1.3594999999999999</c:v>
                </c:pt>
                <c:pt idx="20">
                  <c:v>2.0381</c:v>
                </c:pt>
                <c:pt idx="21">
                  <c:v>1.6637</c:v>
                </c:pt>
                <c:pt idx="22">
                  <c:v>2.4262999999999999</c:v>
                </c:pt>
                <c:pt idx="23">
                  <c:v>2.8384</c:v>
                </c:pt>
                <c:pt idx="24">
                  <c:v>2.6251000000000002</c:v>
                </c:pt>
                <c:pt idx="25">
                  <c:v>3.0017</c:v>
                </c:pt>
                <c:pt idx="26">
                  <c:v>2.4786000000000001</c:v>
                </c:pt>
                <c:pt idx="27">
                  <c:v>0.27789999999999998</c:v>
                </c:pt>
                <c:pt idx="28">
                  <c:v>1.9669000000000001</c:v>
                </c:pt>
                <c:pt idx="29">
                  <c:v>1.4111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27-46FF-B1D8-9FC788888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620048"/>
        <c:axId val="243623000"/>
      </c:lineChart>
      <c:catAx>
        <c:axId val="24362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23000"/>
        <c:crosses val="autoZero"/>
        <c:auto val="1"/>
        <c:lblAlgn val="ctr"/>
        <c:lblOffset val="100"/>
        <c:noMultiLvlLbl val="0"/>
      </c:catAx>
      <c:valAx>
        <c:axId val="24362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2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1/4/2021</c:v>
                </c:pt>
                <c:pt idx="1">
                  <c:v>2/4/2021</c:v>
                </c:pt>
                <c:pt idx="2">
                  <c:v>3/4/2021</c:v>
                </c:pt>
                <c:pt idx="3">
                  <c:v>4/4/2021</c:v>
                </c:pt>
                <c:pt idx="4">
                  <c:v>5/4/2021</c:v>
                </c:pt>
                <c:pt idx="5">
                  <c:v>6/4/2021</c:v>
                </c:pt>
                <c:pt idx="6">
                  <c:v>7/4/2021</c:v>
                </c:pt>
                <c:pt idx="7">
                  <c:v>8/4/2021</c:v>
                </c:pt>
                <c:pt idx="8">
                  <c:v>9/4/2021</c:v>
                </c:pt>
                <c:pt idx="9">
                  <c:v>10/4/2021</c:v>
                </c:pt>
                <c:pt idx="10">
                  <c:v>11/4/2021</c:v>
                </c:pt>
                <c:pt idx="11">
                  <c:v>12/4/2021</c:v>
                </c:pt>
                <c:pt idx="12">
                  <c:v>13/04/2021</c:v>
                </c:pt>
                <c:pt idx="13">
                  <c:v>14/04/2021</c:v>
                </c:pt>
                <c:pt idx="14">
                  <c:v>15/04/2021</c:v>
                </c:pt>
                <c:pt idx="15">
                  <c:v>16/04/2021</c:v>
                </c:pt>
                <c:pt idx="16">
                  <c:v>17/04/2021</c:v>
                </c:pt>
                <c:pt idx="17">
                  <c:v>18/04/2021</c:v>
                </c:pt>
                <c:pt idx="18">
                  <c:v>19/04/2021</c:v>
                </c:pt>
                <c:pt idx="19">
                  <c:v>20/04/2021</c:v>
                </c:pt>
                <c:pt idx="20">
                  <c:v>21/04/2021</c:v>
                </c:pt>
                <c:pt idx="21">
                  <c:v>22/04/2021</c:v>
                </c:pt>
                <c:pt idx="22">
                  <c:v>23/04/2021</c:v>
                </c:pt>
                <c:pt idx="23">
                  <c:v>24/04/2021</c:v>
                </c:pt>
                <c:pt idx="24">
                  <c:v>25/04/2021</c:v>
                </c:pt>
                <c:pt idx="25">
                  <c:v>26/04/2021</c:v>
                </c:pt>
                <c:pt idx="26">
                  <c:v>27/04/2021</c:v>
                </c:pt>
                <c:pt idx="27">
                  <c:v>28/04/2021</c:v>
                </c:pt>
                <c:pt idx="28">
                  <c:v>29/04/2021</c:v>
                </c:pt>
                <c:pt idx="29">
                  <c:v>30/04/2021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3A-414F-BA74-664A86C0D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685544"/>
        <c:axId val="308685872"/>
      </c:lineChart>
      <c:catAx>
        <c:axId val="30868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85872"/>
        <c:crosses val="autoZero"/>
        <c:auto val="1"/>
        <c:lblAlgn val="ctr"/>
        <c:lblOffset val="100"/>
        <c:noMultiLvlLbl val="0"/>
      </c:catAx>
      <c:valAx>
        <c:axId val="30868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8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6D1B2-4A12-49B0-B107-47AD106923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A9DBE-793F-4FBE-8592-8D7E43BDFC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1041132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E17C-09D6-4D54-879C-C73E2DEF1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CE5C12-9BD1-4EF9-879E-E1DDAE7EDA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2172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A44E1-3757-4448-9640-3F4AF5F8D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E383B-1C1D-436A-B44A-AD5FDBF37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196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24844-33AA-4C82-918C-8A89F8CDC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48356C-5ABF-4F19-9A9C-D718A7186D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137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1490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8931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5021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0963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548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9786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6222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0070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7025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0830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1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78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8FA08F-67B7-48E0-AC1B-6DFF49610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</p:spTree>
    <p:extLst>
      <p:ext uri="{BB962C8B-B14F-4D97-AF65-F5344CB8AC3E}">
        <p14:creationId xmlns:p14="http://schemas.microsoft.com/office/powerpoint/2010/main" val="3891859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53DA6-E154-4A5D-99BB-32964ED4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33D72B-0DD7-4CCB-84ED-6354E00027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1895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337DD-D94B-44E8-96A7-5AFED68541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A46D6-E5A7-472C-8138-EE8635551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54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96CBC-E187-49AA-BEE0-D973FC57D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A19F72-FB5B-423D-9163-8773B9359C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283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4CA8E-BA26-4785-987B-C2F2DFDD2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EDA28-9689-4551-8B3A-88F2C33FE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11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26753-26A7-4C40-B48D-76A15FEF2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A3D15-90F8-42A9-8F22-7CCD899F36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4126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7E4D6-5D3B-4AD7-A7BC-55910A0B3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E80C0-9814-45E1-BF38-DB03EE60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142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03B46-BE41-410E-8B4B-65A0B23D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D0E9CA-FA24-4F5F-AF33-DE8853EF33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5097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84C8B-C2C5-452C-ACED-735D863EB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D1830-A516-4D86-AD7A-7F11A6BDD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336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BB381-E2A0-4C4A-A7C1-F2A238E3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FEC2C6-D415-4297-9275-341225899D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6841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57B5B-CFC0-4589-83B8-191E95230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2DBB4-4E94-4A49-8FA9-D5D999990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238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9655C-49BE-4BDB-B217-809A211C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A500EA-D86E-4D54-A759-B468A880B3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0934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C82C4-578B-4E44-A0AB-8EF541229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82DD8-452A-41C9-BE9E-A04345566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529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60534-4937-44CA-84B7-1164D10BA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7D707B-BAA2-4EBB-9DAB-9CA75AE7FC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5865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02995-FDF9-43F8-81AB-EF667A90B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045A1-57E8-4F35-A0BA-AD1E3397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75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F95E7-F447-4F1B-B42B-1B2D6FA8E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690F14-03EE-4DA7-92F7-7C39CA28F5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0270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29573-95D7-4BA0-BD62-26755F32D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8C6B6-60A6-4195-9170-1BDF0E70F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126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2187A-2551-44CA-AB15-322810810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8A5D3B-B673-4BAC-A196-DCF72BA538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9304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9D438-43CC-4EF8-B8B5-8E0A797E7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CAFEA-2A8A-4D37-889F-B2C92FBD4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982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EC19B-19F1-4754-9F44-5F46AE846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452910-E1F4-4246-B9F7-F75B6291ED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9784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B92E9-725C-425C-A79F-E57C0419F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0E0B7-E0CC-4258-83B8-C7C49548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498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34DE0-6EDE-422E-96C5-EF6FF1165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EFB027-1747-440E-8F1B-6AB3304C5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5060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56311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7549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46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7961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7738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9875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2252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9203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0381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8648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4243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1068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1331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499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49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179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76F78-D4A2-4C4B-9FC2-EDF6D3232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</p:spTree>
    <p:extLst>
      <p:ext uri="{BB962C8B-B14F-4D97-AF65-F5344CB8AC3E}">
        <p14:creationId xmlns:p14="http://schemas.microsoft.com/office/powerpoint/2010/main" val="3995145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F422F-7803-4FD0-BE0F-934FBC46F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8761E3-0AED-4EDC-9C66-2C22A358F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4795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C92CD-2E41-469A-ABBF-94C615F0A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45FF0-5AF1-4BF3-8BA2-BD3EF4C94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01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AE681-510E-4B6B-A3E0-D33913E81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4BC0EB-F1F1-4E34-B913-A7A2C62202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953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6481E-D4C8-4E18-BD3D-593F3B16C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503E2-D802-4FE1-887C-1A65740F5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19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6EEC4-3773-4DEB-9290-363635FDA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A3B6C9-4BAF-48CB-8B20-4362187C1A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1989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6D2F2-8F2F-4603-8F4D-3732D4396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72B15-3D70-48DF-B921-7CD2B04CC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309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3AF76-DA6B-4A64-9E17-3880206A6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D0C0E9-B859-4977-AEDD-13BC37459A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1419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E3C67-3ECA-42BA-A9A5-4EC4B9E6D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5BFF0-0EBF-49CD-BA25-AFB68413A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652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92152-8253-40C2-A493-54074032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7D6070-3BEA-4B89-9CA0-6818D0EEEA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682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A4D79-58B8-48A7-984D-D6A14F0F4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DFDAF-B273-42F8-BAA6-504EFCAAA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731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442F2-52EC-4877-98E9-28F6729A5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C341A8-B058-49C9-B15B-24B3B935CA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698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67D04-8889-455D-B6BD-E3B4659F2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D1548-9300-42C4-808B-7229DF736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408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2A9CF-8FA8-45DF-A597-B129FF55E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84A37A-14B8-40C3-8F68-C396E1CC3D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289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7605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269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9218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247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670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5547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349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483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6769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08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6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3.5692 %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5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F676A-4582-416A-AD58-68D6410EF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</p:spTree>
    <p:extLst>
      <p:ext uri="{BB962C8B-B14F-4D97-AF65-F5344CB8AC3E}">
        <p14:creationId xmlns:p14="http://schemas.microsoft.com/office/powerpoint/2010/main" val="1102017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DC250-79C4-4690-ACB7-B7D4849A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9A0E19-54BD-488A-85D7-4C931E4263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684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BFB21-EC75-4195-B455-6FA9B61EC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DAFB9-345D-4AF5-85A2-2DDE93EC1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94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E6C2-4D49-4C97-BC85-860A9925A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D7C78-9477-488A-8C9E-04541263CE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9522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18A44-6267-4107-BFBE-EC872E460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99260-14F8-4AA8-A391-D432A2AD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127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3D1BA-9DBA-4BBD-B2E0-C3E6A4B5E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BEDD88-5BC2-48EB-B4B6-CD3F1E0167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9996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5D2C2-D042-45D9-B574-CE278DC56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01/04/2021 - 30/04/2021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760ED-BE0A-42C8-9162-880AEF51F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117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88B46-40F8-4523-BE81-197CD692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ED943F-D06F-48B4-8371-4FC0142D4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423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223903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986741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39822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055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1844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442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1635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176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182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8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0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vi_VN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56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tl_PH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6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049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9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1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bg_BG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53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9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88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321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25C10-E9FA-486C-8393-802B502F9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31/03/2021 - 30/04/2021</a:t>
            </a:r>
          </a:p>
        </p:txBody>
      </p:sp>
    </p:spTree>
    <p:extLst>
      <p:ext uri="{BB962C8B-B14F-4D97-AF65-F5344CB8AC3E}">
        <p14:creationId xmlns:p14="http://schemas.microsoft.com/office/powerpoint/2010/main" val="33655542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1BC6D-8B12-4CF1-B6A9-DEC04FD0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D10308-8627-4FC3-A91E-A00D07D3A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079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862652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031575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75872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019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868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0053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5451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358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0981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7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4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56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fi_FI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77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ha_NG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16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23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hu_HU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05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10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ko_KR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92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lt_LT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34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ml_IN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45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3FDCC-D8CC-4DD0-8A12-B34D7B74B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31/03/2021 - 30/04/2021</a:t>
            </a:r>
          </a:p>
        </p:txBody>
      </p:sp>
    </p:spTree>
    <p:extLst>
      <p:ext uri="{BB962C8B-B14F-4D97-AF65-F5344CB8AC3E}">
        <p14:creationId xmlns:p14="http://schemas.microsoft.com/office/powerpoint/2010/main" val="3289868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B1FC-3AFF-4D43-B5DC-CDAB8E473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AC402-D44D-4559-841C-8F9C9D7083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2331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621510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099995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37486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23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0079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7654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121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1411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891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46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mr_IN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39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nb_NO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48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nl_NL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728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nn_NO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46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pl_PL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86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812B5-39AA-45CE-82FA-59A3B9CEE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31/03/2021 - 30/04/2021</a:t>
            </a:r>
          </a:p>
        </p:txBody>
      </p:sp>
    </p:spTree>
    <p:extLst>
      <p:ext uri="{BB962C8B-B14F-4D97-AF65-F5344CB8AC3E}">
        <p14:creationId xmlns:p14="http://schemas.microsoft.com/office/powerpoint/2010/main" val="3064915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836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2021-05-16T04:40:26Z</dcterms:created>
  <dcterms:modified xsi:type="dcterms:W3CDTF">2021-05-16T04:41:16Z</dcterms:modified>
</cp:coreProperties>
</file>