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6-4BAE-84EE-B2D0B7A5EA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6766960"/>
        <c:axId val="306767288"/>
      </c:radarChart>
      <c:catAx>
        <c:axId val="30676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67288"/>
        <c:crosses val="autoZero"/>
        <c:auto val="1"/>
        <c:lblAlgn val="ctr"/>
        <c:lblOffset val="100"/>
        <c:noMultiLvlLbl val="0"/>
      </c:catAx>
      <c:valAx>
        <c:axId val="30676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6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5574</c:v>
                </c:pt>
                <c:pt idx="1">
                  <c:v>5577</c:v>
                </c:pt>
                <c:pt idx="2">
                  <c:v>5578</c:v>
                </c:pt>
                <c:pt idx="3">
                  <c:v>5581</c:v>
                </c:pt>
                <c:pt idx="4">
                  <c:v>5585</c:v>
                </c:pt>
                <c:pt idx="5">
                  <c:v>5586</c:v>
                </c:pt>
                <c:pt idx="6">
                  <c:v>5586</c:v>
                </c:pt>
                <c:pt idx="7">
                  <c:v>5587</c:v>
                </c:pt>
                <c:pt idx="8">
                  <c:v>5587</c:v>
                </c:pt>
                <c:pt idx="9">
                  <c:v>5588</c:v>
                </c:pt>
                <c:pt idx="10">
                  <c:v>5587</c:v>
                </c:pt>
                <c:pt idx="11">
                  <c:v>5587</c:v>
                </c:pt>
                <c:pt idx="12">
                  <c:v>5587</c:v>
                </c:pt>
                <c:pt idx="13">
                  <c:v>5587</c:v>
                </c:pt>
                <c:pt idx="14">
                  <c:v>5588</c:v>
                </c:pt>
                <c:pt idx="15">
                  <c:v>5589</c:v>
                </c:pt>
                <c:pt idx="16">
                  <c:v>5588</c:v>
                </c:pt>
                <c:pt idx="17">
                  <c:v>5590</c:v>
                </c:pt>
                <c:pt idx="18">
                  <c:v>5589</c:v>
                </c:pt>
                <c:pt idx="19">
                  <c:v>5589</c:v>
                </c:pt>
                <c:pt idx="20">
                  <c:v>5589</c:v>
                </c:pt>
                <c:pt idx="21">
                  <c:v>5591</c:v>
                </c:pt>
                <c:pt idx="22">
                  <c:v>5591</c:v>
                </c:pt>
                <c:pt idx="23">
                  <c:v>5592</c:v>
                </c:pt>
                <c:pt idx="24">
                  <c:v>5591</c:v>
                </c:pt>
                <c:pt idx="25">
                  <c:v>5591</c:v>
                </c:pt>
                <c:pt idx="26">
                  <c:v>5592</c:v>
                </c:pt>
                <c:pt idx="27">
                  <c:v>5592</c:v>
                </c:pt>
                <c:pt idx="28">
                  <c:v>5594</c:v>
                </c:pt>
                <c:pt idx="29">
                  <c:v>5595</c:v>
                </c:pt>
                <c:pt idx="30">
                  <c:v>5595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21-4592-BB6D-301B601A2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023272"/>
        <c:axId val="309026552"/>
      </c:lineChart>
      <c:catAx>
        <c:axId val="30902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26552"/>
        <c:crosses val="autoZero"/>
        <c:auto val="1"/>
        <c:lblAlgn val="ctr"/>
        <c:lblOffset val="100"/>
        <c:noMultiLvlLbl val="0"/>
      </c:catAx>
      <c:valAx>
        <c:axId val="30902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2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7B-453C-A2E5-90566C2E71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18600"/>
        <c:axId val="309319256"/>
      </c:lineChart>
      <c:catAx>
        <c:axId val="30931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19256"/>
        <c:crosses val="autoZero"/>
        <c:auto val="1"/>
        <c:lblAlgn val="ctr"/>
        <c:lblOffset val="100"/>
        <c:noMultiLvlLbl val="0"/>
      </c:catAx>
      <c:valAx>
        <c:axId val="30931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1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16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8F-4F8D-892D-1AE1C40385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464584"/>
        <c:axId val="310463928"/>
      </c:lineChart>
      <c:catAx>
        <c:axId val="31046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63928"/>
        <c:crosses val="autoZero"/>
        <c:auto val="1"/>
        <c:lblAlgn val="ctr"/>
        <c:lblOffset val="100"/>
        <c:noMultiLvlLbl val="0"/>
      </c:catAx>
      <c:valAx>
        <c:axId val="31046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6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7</c:v>
                </c:pt>
                <c:pt idx="2">
                  <c:v>6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B7-4471-9E33-C9231C44E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148456"/>
        <c:axId val="311148128"/>
      </c:barChart>
      <c:catAx>
        <c:axId val="311148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148128"/>
        <c:crosses val="autoZero"/>
        <c:auto val="1"/>
        <c:lblAlgn val="ctr"/>
        <c:lblOffset val="100"/>
        <c:noMultiLvlLbl val="0"/>
      </c:catAx>
      <c:valAx>
        <c:axId val="31114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14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BF-451D-9E1A-27AB2BBD17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BF-451D-9E1A-27AB2BBD1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142224"/>
        <c:axId val="311150424"/>
      </c:barChart>
      <c:catAx>
        <c:axId val="31114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150424"/>
        <c:crosses val="autoZero"/>
        <c:auto val="1"/>
        <c:lblAlgn val="ctr"/>
        <c:lblOffset val="100"/>
        <c:noMultiLvlLbl val="0"/>
      </c:catAx>
      <c:valAx>
        <c:axId val="31115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14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</c:v>
                </c:pt>
                <c:pt idx="1">
                  <c:v>27</c:v>
                </c:pt>
                <c:pt idx="2">
                  <c:v>28</c:v>
                </c:pt>
                <c:pt idx="3">
                  <c:v>31</c:v>
                </c:pt>
                <c:pt idx="4">
                  <c:v>35</c:v>
                </c:pt>
                <c:pt idx="5">
                  <c:v>36</c:v>
                </c:pt>
                <c:pt idx="6">
                  <c:v>32</c:v>
                </c:pt>
                <c:pt idx="7">
                  <c:v>21</c:v>
                </c:pt>
                <c:pt idx="8">
                  <c:v>17</c:v>
                </c:pt>
                <c:pt idx="9">
                  <c:v>17</c:v>
                </c:pt>
                <c:pt idx="10">
                  <c:v>0</c:v>
                </c:pt>
                <c:pt idx="11">
                  <c:v>11</c:v>
                </c:pt>
                <c:pt idx="12">
                  <c:v>14</c:v>
                </c:pt>
                <c:pt idx="13">
                  <c:v>16</c:v>
                </c:pt>
                <c:pt idx="14">
                  <c:v>16</c:v>
                </c:pt>
                <c:pt idx="15">
                  <c:v>16</c:v>
                </c:pt>
                <c:pt idx="16">
                  <c:v>13</c:v>
                </c:pt>
                <c:pt idx="17">
                  <c:v>15</c:v>
                </c:pt>
                <c:pt idx="18">
                  <c:v>11</c:v>
                </c:pt>
                <c:pt idx="19">
                  <c:v>8</c:v>
                </c:pt>
                <c:pt idx="20">
                  <c:v>13</c:v>
                </c:pt>
                <c:pt idx="21">
                  <c:v>17</c:v>
                </c:pt>
                <c:pt idx="22">
                  <c:v>21</c:v>
                </c:pt>
                <c:pt idx="23">
                  <c:v>25</c:v>
                </c:pt>
                <c:pt idx="24">
                  <c:v>37</c:v>
                </c:pt>
                <c:pt idx="25">
                  <c:v>41</c:v>
                </c:pt>
                <c:pt idx="26">
                  <c:v>43</c:v>
                </c:pt>
                <c:pt idx="27">
                  <c:v>39</c:v>
                </c:pt>
                <c:pt idx="28">
                  <c:v>40</c:v>
                </c:pt>
                <c:pt idx="29">
                  <c:v>39</c:v>
                </c:pt>
                <c:pt idx="30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37-4172-A436-0019D8286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153704"/>
        <c:axId val="311156328"/>
      </c:lineChart>
      <c:catAx>
        <c:axId val="31115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156328"/>
        <c:crosses val="autoZero"/>
        <c:auto val="1"/>
        <c:lblAlgn val="ctr"/>
        <c:lblOffset val="100"/>
        <c:noMultiLvlLbl val="0"/>
      </c:catAx>
      <c:valAx>
        <c:axId val="31115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15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5.3821313240043099E-2</c:v>
                </c:pt>
                <c:pt idx="1">
                  <c:v>1.79372197309417E-2</c:v>
                </c:pt>
                <c:pt idx="2">
                  <c:v>0</c:v>
                </c:pt>
                <c:pt idx="3">
                  <c:v>4.4810898010396102E-2</c:v>
                </c:pt>
                <c:pt idx="4">
                  <c:v>0</c:v>
                </c:pt>
                <c:pt idx="5">
                  <c:v>0</c:v>
                </c:pt>
                <c:pt idx="6">
                  <c:v>1.7901897601145699E-2</c:v>
                </c:pt>
                <c:pt idx="7">
                  <c:v>0</c:v>
                </c:pt>
                <c:pt idx="8">
                  <c:v>0</c:v>
                </c:pt>
                <c:pt idx="9">
                  <c:v>5.3696080186146397E-2</c:v>
                </c:pt>
                <c:pt idx="10">
                  <c:v>0</c:v>
                </c:pt>
                <c:pt idx="11">
                  <c:v>7.1594773581528506E-2</c:v>
                </c:pt>
                <c:pt idx="12">
                  <c:v>0</c:v>
                </c:pt>
                <c:pt idx="13">
                  <c:v>1.7898693395382099E-2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0.107353730542136</c:v>
                </c:pt>
                <c:pt idx="21">
                  <c:v>7.1556350626118106E-2</c:v>
                </c:pt>
                <c:pt idx="22">
                  <c:v>5.9619626781136303E-2</c:v>
                </c:pt>
                <c:pt idx="23">
                  <c:v>0</c:v>
                </c:pt>
                <c:pt idx="24">
                  <c:v>0.13414416025755699</c:v>
                </c:pt>
                <c:pt idx="25">
                  <c:v>0</c:v>
                </c:pt>
                <c:pt idx="26">
                  <c:v>0</c:v>
                </c:pt>
                <c:pt idx="27">
                  <c:v>9.8354792560801096E-2</c:v>
                </c:pt>
                <c:pt idx="28">
                  <c:v>5.3638476667262701E-2</c:v>
                </c:pt>
                <c:pt idx="29">
                  <c:v>0.19663925634608501</c:v>
                </c:pt>
                <c:pt idx="30">
                  <c:v>5.3619302949061698E-2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3C-40A5-96EE-DE58EE855E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155016"/>
        <c:axId val="311155344"/>
      </c:lineChart>
      <c:catAx>
        <c:axId val="31115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155344"/>
        <c:crosses val="autoZero"/>
        <c:auto val="1"/>
        <c:lblAlgn val="ctr"/>
        <c:lblOffset val="100"/>
        <c:noMultiLvlLbl val="0"/>
      </c:catAx>
      <c:valAx>
        <c:axId val="31115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15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</c:v>
                </c:pt>
                <c:pt idx="1">
                  <c:v>27</c:v>
                </c:pt>
                <c:pt idx="2">
                  <c:v>28</c:v>
                </c:pt>
                <c:pt idx="3">
                  <c:v>30</c:v>
                </c:pt>
                <c:pt idx="4">
                  <c:v>33</c:v>
                </c:pt>
                <c:pt idx="5">
                  <c:v>35</c:v>
                </c:pt>
                <c:pt idx="6">
                  <c:v>34</c:v>
                </c:pt>
                <c:pt idx="7">
                  <c:v>26</c:v>
                </c:pt>
                <c:pt idx="8">
                  <c:v>19</c:v>
                </c:pt>
                <c:pt idx="9">
                  <c:v>17</c:v>
                </c:pt>
                <c:pt idx="10">
                  <c:v>12</c:v>
                </c:pt>
                <c:pt idx="11">
                  <c:v>12</c:v>
                </c:pt>
                <c:pt idx="12">
                  <c:v>14</c:v>
                </c:pt>
                <c:pt idx="13">
                  <c:v>16</c:v>
                </c:pt>
                <c:pt idx="14">
                  <c:v>16</c:v>
                </c:pt>
                <c:pt idx="15">
                  <c:v>17</c:v>
                </c:pt>
                <c:pt idx="16">
                  <c:v>15</c:v>
                </c:pt>
                <c:pt idx="17">
                  <c:v>14</c:v>
                </c:pt>
                <c:pt idx="18">
                  <c:v>14</c:v>
                </c:pt>
                <c:pt idx="19">
                  <c:v>10</c:v>
                </c:pt>
                <c:pt idx="20">
                  <c:v>9</c:v>
                </c:pt>
                <c:pt idx="21">
                  <c:v>15</c:v>
                </c:pt>
                <c:pt idx="22">
                  <c:v>19</c:v>
                </c:pt>
                <c:pt idx="23">
                  <c:v>23</c:v>
                </c:pt>
                <c:pt idx="24">
                  <c:v>28</c:v>
                </c:pt>
                <c:pt idx="25">
                  <c:v>41</c:v>
                </c:pt>
                <c:pt idx="26">
                  <c:v>42</c:v>
                </c:pt>
                <c:pt idx="27">
                  <c:v>41</c:v>
                </c:pt>
                <c:pt idx="28">
                  <c:v>40</c:v>
                </c:pt>
                <c:pt idx="29">
                  <c:v>39</c:v>
                </c:pt>
                <c:pt idx="30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6B-4049-AB0D-365AAD6CA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462288"/>
        <c:axId val="310466224"/>
      </c:lineChart>
      <c:catAx>
        <c:axId val="31046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66224"/>
        <c:crosses val="autoZero"/>
        <c:auto val="1"/>
        <c:lblAlgn val="ctr"/>
        <c:lblOffset val="100"/>
        <c:noMultiLvlLbl val="0"/>
      </c:catAx>
      <c:valAx>
        <c:axId val="31046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6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4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4</c:v>
                </c:pt>
                <c:pt idx="22">
                  <c:v>3</c:v>
                </c:pt>
                <c:pt idx="23">
                  <c:v>0</c:v>
                </c:pt>
                <c:pt idx="24">
                  <c:v>7</c:v>
                </c:pt>
                <c:pt idx="25">
                  <c:v>0</c:v>
                </c:pt>
                <c:pt idx="26">
                  <c:v>0</c:v>
                </c:pt>
                <c:pt idx="27">
                  <c:v>5</c:v>
                </c:pt>
                <c:pt idx="28">
                  <c:v>3</c:v>
                </c:pt>
                <c:pt idx="29">
                  <c:v>11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A7-4EC8-B29F-065BBD3D4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12696"/>
        <c:axId val="309029504"/>
      </c:lineChart>
      <c:catAx>
        <c:axId val="30931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29504"/>
        <c:crosses val="autoZero"/>
        <c:auto val="1"/>
        <c:lblAlgn val="ctr"/>
        <c:lblOffset val="100"/>
        <c:noMultiLvlLbl val="0"/>
      </c:catAx>
      <c:valAx>
        <c:axId val="30902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1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D0-4D10-AFF5-A908EA14E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085688"/>
        <c:axId val="311088640"/>
      </c:radarChart>
      <c:catAx>
        <c:axId val="31108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88640"/>
        <c:crosses val="autoZero"/>
        <c:auto val="1"/>
        <c:lblAlgn val="ctr"/>
        <c:lblOffset val="100"/>
        <c:noMultiLvlLbl val="0"/>
      </c:catAx>
      <c:valAx>
        <c:axId val="31108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8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1142</c:v>
                </c:pt>
                <c:pt idx="1">
                  <c:v>1141</c:v>
                </c:pt>
                <c:pt idx="2">
                  <c:v>1140</c:v>
                </c:pt>
                <c:pt idx="3">
                  <c:v>1141</c:v>
                </c:pt>
                <c:pt idx="4">
                  <c:v>1140</c:v>
                </c:pt>
                <c:pt idx="5">
                  <c:v>1141</c:v>
                </c:pt>
                <c:pt idx="6">
                  <c:v>1142</c:v>
                </c:pt>
                <c:pt idx="7">
                  <c:v>1142</c:v>
                </c:pt>
                <c:pt idx="8">
                  <c:v>1143</c:v>
                </c:pt>
                <c:pt idx="9">
                  <c:v>1142</c:v>
                </c:pt>
                <c:pt idx="10">
                  <c:v>1145</c:v>
                </c:pt>
                <c:pt idx="11">
                  <c:v>1145</c:v>
                </c:pt>
                <c:pt idx="12">
                  <c:v>1144</c:v>
                </c:pt>
                <c:pt idx="13">
                  <c:v>1144</c:v>
                </c:pt>
                <c:pt idx="14">
                  <c:v>1144</c:v>
                </c:pt>
                <c:pt idx="15">
                  <c:v>1145</c:v>
                </c:pt>
                <c:pt idx="16">
                  <c:v>1147</c:v>
                </c:pt>
                <c:pt idx="17">
                  <c:v>1147</c:v>
                </c:pt>
                <c:pt idx="18">
                  <c:v>1147</c:v>
                </c:pt>
                <c:pt idx="19">
                  <c:v>1147</c:v>
                </c:pt>
                <c:pt idx="20">
                  <c:v>1147</c:v>
                </c:pt>
                <c:pt idx="21">
                  <c:v>1146</c:v>
                </c:pt>
                <c:pt idx="22">
                  <c:v>1146</c:v>
                </c:pt>
                <c:pt idx="23">
                  <c:v>1147</c:v>
                </c:pt>
                <c:pt idx="24">
                  <c:v>1150</c:v>
                </c:pt>
                <c:pt idx="25">
                  <c:v>1149</c:v>
                </c:pt>
                <c:pt idx="26">
                  <c:v>1149</c:v>
                </c:pt>
                <c:pt idx="27">
                  <c:v>1150</c:v>
                </c:pt>
                <c:pt idx="28">
                  <c:v>1152</c:v>
                </c:pt>
                <c:pt idx="29">
                  <c:v>1152</c:v>
                </c:pt>
                <c:pt idx="30">
                  <c:v>1153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A0-44A6-91B2-C2AD6486E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592816"/>
        <c:axId val="314593144"/>
      </c:lineChart>
      <c:catAx>
        <c:axId val="31459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93144"/>
        <c:crosses val="autoZero"/>
        <c:auto val="1"/>
        <c:lblAlgn val="ctr"/>
        <c:lblOffset val="100"/>
        <c:noMultiLvlLbl val="0"/>
      </c:catAx>
      <c:valAx>
        <c:axId val="31459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9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4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4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CF-442A-9316-A837FB3A1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589864"/>
        <c:axId val="314594456"/>
      </c:lineChart>
      <c:catAx>
        <c:axId val="31458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94456"/>
        <c:crosses val="autoZero"/>
        <c:auto val="1"/>
        <c:lblAlgn val="ctr"/>
        <c:lblOffset val="100"/>
        <c:noMultiLvlLbl val="0"/>
      </c:catAx>
      <c:valAx>
        <c:axId val="31459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8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17</c:v>
                </c:pt>
                <c:pt idx="12">
                  <c:v>4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4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D3-4FD4-892C-533C6500F3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595112"/>
        <c:axId val="314595768"/>
      </c:lineChart>
      <c:catAx>
        <c:axId val="31459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95768"/>
        <c:crosses val="autoZero"/>
        <c:auto val="1"/>
        <c:lblAlgn val="ctr"/>
        <c:lblOffset val="100"/>
        <c:noMultiLvlLbl val="0"/>
      </c:catAx>
      <c:valAx>
        <c:axId val="31459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9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9</c:v>
                </c:pt>
                <c:pt idx="2">
                  <c:v>7</c:v>
                </c:pt>
                <c:pt idx="3">
                  <c:v>5</c:v>
                </c:pt>
                <c:pt idx="4">
                  <c:v>1</c:v>
                </c:pt>
                <c:pt idx="5">
                  <c:v>0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10-43A5-81F0-2BA27D673A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598064"/>
        <c:axId val="314602656"/>
      </c:barChart>
      <c:catAx>
        <c:axId val="31459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02656"/>
        <c:crosses val="autoZero"/>
        <c:auto val="1"/>
        <c:lblAlgn val="ctr"/>
        <c:lblOffset val="100"/>
        <c:noMultiLvlLbl val="0"/>
      </c:catAx>
      <c:valAx>
        <c:axId val="31460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9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2.91885580852306E-2</c:v>
                </c:pt>
                <c:pt idx="1">
                  <c:v>8.7642418930762495E-2</c:v>
                </c:pt>
                <c:pt idx="2">
                  <c:v>0</c:v>
                </c:pt>
                <c:pt idx="3">
                  <c:v>2.9239766081871298E-2</c:v>
                </c:pt>
                <c:pt idx="4">
                  <c:v>0</c:v>
                </c:pt>
                <c:pt idx="5">
                  <c:v>0</c:v>
                </c:pt>
                <c:pt idx="6">
                  <c:v>8.7642418930762495E-2</c:v>
                </c:pt>
                <c:pt idx="7">
                  <c:v>8.7565674255691797E-2</c:v>
                </c:pt>
                <c:pt idx="8">
                  <c:v>0.13134851138353801</c:v>
                </c:pt>
                <c:pt idx="9">
                  <c:v>2.91885580852306E-2</c:v>
                </c:pt>
                <c:pt idx="10">
                  <c:v>0</c:v>
                </c:pt>
                <c:pt idx="11">
                  <c:v>0.17467248908296901</c:v>
                </c:pt>
                <c:pt idx="12">
                  <c:v>0</c:v>
                </c:pt>
                <c:pt idx="13">
                  <c:v>8.7412587412587395E-2</c:v>
                </c:pt>
                <c:pt idx="14">
                  <c:v>8.7412587412587395E-2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4.3591979075850003E-2</c:v>
                </c:pt>
                <c:pt idx="21">
                  <c:v>0</c:v>
                </c:pt>
                <c:pt idx="22">
                  <c:v>0.283595113438045</c:v>
                </c:pt>
                <c:pt idx="23">
                  <c:v>0</c:v>
                </c:pt>
                <c:pt idx="24">
                  <c:v>4.3554006968641097E-2</c:v>
                </c:pt>
                <c:pt idx="25">
                  <c:v>0</c:v>
                </c:pt>
                <c:pt idx="26">
                  <c:v>0</c:v>
                </c:pt>
                <c:pt idx="27">
                  <c:v>8.7032201914708396E-2</c:v>
                </c:pt>
                <c:pt idx="28">
                  <c:v>4.3440486533449202E-2</c:v>
                </c:pt>
                <c:pt idx="29">
                  <c:v>0</c:v>
                </c:pt>
                <c:pt idx="30">
                  <c:v>2.8935185185185199E-2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F5-46FC-9064-E2D34E462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601016"/>
        <c:axId val="311154032"/>
      </c:lineChart>
      <c:catAx>
        <c:axId val="31460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154032"/>
        <c:crosses val="autoZero"/>
        <c:auto val="1"/>
        <c:lblAlgn val="ctr"/>
        <c:lblOffset val="100"/>
        <c:noMultiLvlLbl val="0"/>
      </c:catAx>
      <c:valAx>
        <c:axId val="31115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0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38-4484-83FE-AE67BFCF1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930600"/>
        <c:axId val="314928960"/>
      </c:lineChart>
      <c:catAx>
        <c:axId val="314930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928960"/>
        <c:crosses val="autoZero"/>
        <c:auto val="1"/>
        <c:lblAlgn val="ctr"/>
        <c:lblOffset val="100"/>
        <c:noMultiLvlLbl val="0"/>
      </c:catAx>
      <c:valAx>
        <c:axId val="31492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93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7828</c:v>
                </c:pt>
                <c:pt idx="1">
                  <c:v>7833</c:v>
                </c:pt>
                <c:pt idx="2">
                  <c:v>7822</c:v>
                </c:pt>
                <c:pt idx="3">
                  <c:v>7821</c:v>
                </c:pt>
                <c:pt idx="4">
                  <c:v>7827</c:v>
                </c:pt>
                <c:pt idx="5">
                  <c:v>7816</c:v>
                </c:pt>
                <c:pt idx="6">
                  <c:v>7822</c:v>
                </c:pt>
                <c:pt idx="7">
                  <c:v>7820</c:v>
                </c:pt>
                <c:pt idx="8">
                  <c:v>7832</c:v>
                </c:pt>
                <c:pt idx="9">
                  <c:v>7850</c:v>
                </c:pt>
                <c:pt idx="10">
                  <c:v>7855</c:v>
                </c:pt>
                <c:pt idx="11">
                  <c:v>7854</c:v>
                </c:pt>
                <c:pt idx="12">
                  <c:v>7855</c:v>
                </c:pt>
                <c:pt idx="13">
                  <c:v>7860</c:v>
                </c:pt>
                <c:pt idx="14">
                  <c:v>7863</c:v>
                </c:pt>
                <c:pt idx="15">
                  <c:v>7860</c:v>
                </c:pt>
                <c:pt idx="16">
                  <c:v>7862</c:v>
                </c:pt>
                <c:pt idx="17">
                  <c:v>7888</c:v>
                </c:pt>
                <c:pt idx="18">
                  <c:v>7914</c:v>
                </c:pt>
                <c:pt idx="19">
                  <c:v>7923</c:v>
                </c:pt>
                <c:pt idx="20">
                  <c:v>7943</c:v>
                </c:pt>
                <c:pt idx="21">
                  <c:v>8333</c:v>
                </c:pt>
                <c:pt idx="22">
                  <c:v>8771</c:v>
                </c:pt>
                <c:pt idx="23">
                  <c:v>8850</c:v>
                </c:pt>
                <c:pt idx="24">
                  <c:v>8888</c:v>
                </c:pt>
                <c:pt idx="25">
                  <c:v>8886</c:v>
                </c:pt>
                <c:pt idx="26">
                  <c:v>8886</c:v>
                </c:pt>
                <c:pt idx="27">
                  <c:v>8900</c:v>
                </c:pt>
                <c:pt idx="28">
                  <c:v>8862</c:v>
                </c:pt>
                <c:pt idx="29">
                  <c:v>8846</c:v>
                </c:pt>
                <c:pt idx="30">
                  <c:v>8841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F0-4D0B-A52D-C3FCC09309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919120"/>
        <c:axId val="314921088"/>
      </c:lineChart>
      <c:catAx>
        <c:axId val="31491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921088"/>
        <c:crosses val="autoZero"/>
        <c:auto val="1"/>
        <c:lblAlgn val="ctr"/>
        <c:lblOffset val="100"/>
        <c:noMultiLvlLbl val="0"/>
      </c:catAx>
      <c:valAx>
        <c:axId val="31492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91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1.9032</c:v>
                </c:pt>
                <c:pt idx="1">
                  <c:v>1.1367</c:v>
                </c:pt>
                <c:pt idx="2">
                  <c:v>2.3763999999999998</c:v>
                </c:pt>
                <c:pt idx="3">
                  <c:v>5.7793000000000001</c:v>
                </c:pt>
                <c:pt idx="4">
                  <c:v>1.4187000000000001</c:v>
                </c:pt>
                <c:pt idx="5">
                  <c:v>1.9818</c:v>
                </c:pt>
                <c:pt idx="6">
                  <c:v>2.4300000000000002</c:v>
                </c:pt>
                <c:pt idx="7">
                  <c:v>3.5609000000000002</c:v>
                </c:pt>
                <c:pt idx="8">
                  <c:v>17.9146</c:v>
                </c:pt>
                <c:pt idx="9">
                  <c:v>1.8109999999999999</c:v>
                </c:pt>
                <c:pt idx="10">
                  <c:v>1.9995000000000001</c:v>
                </c:pt>
                <c:pt idx="11">
                  <c:v>1.4006000000000001</c:v>
                </c:pt>
                <c:pt idx="12">
                  <c:v>1.7189000000000001</c:v>
                </c:pt>
                <c:pt idx="13">
                  <c:v>1.5909</c:v>
                </c:pt>
                <c:pt idx="14">
                  <c:v>2.9131</c:v>
                </c:pt>
                <c:pt idx="15">
                  <c:v>0.94140000000000001</c:v>
                </c:pt>
                <c:pt idx="16">
                  <c:v>2.7223000000000002</c:v>
                </c:pt>
                <c:pt idx="17">
                  <c:v>3.7905000000000002</c:v>
                </c:pt>
                <c:pt idx="18">
                  <c:v>2.6579000000000002</c:v>
                </c:pt>
                <c:pt idx="19">
                  <c:v>2.2606999999999999</c:v>
                </c:pt>
                <c:pt idx="20">
                  <c:v>1.8908</c:v>
                </c:pt>
                <c:pt idx="21">
                  <c:v>163.16050000000001</c:v>
                </c:pt>
                <c:pt idx="22">
                  <c:v>7.8929</c:v>
                </c:pt>
                <c:pt idx="23">
                  <c:v>4.6764999999999999</c:v>
                </c:pt>
                <c:pt idx="24">
                  <c:v>1.6913</c:v>
                </c:pt>
                <c:pt idx="25">
                  <c:v>5.0522999999999998</c:v>
                </c:pt>
                <c:pt idx="26">
                  <c:v>2.1720000000000002</c:v>
                </c:pt>
                <c:pt idx="27">
                  <c:v>2.1701999999999999</c:v>
                </c:pt>
                <c:pt idx="28">
                  <c:v>1.9818</c:v>
                </c:pt>
                <c:pt idx="29">
                  <c:v>2.6541999999999999</c:v>
                </c:pt>
                <c:pt idx="30">
                  <c:v>1.9677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D3-4F2D-8D84-9B6F87BFA3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088312"/>
        <c:axId val="311082408"/>
      </c:lineChart>
      <c:catAx>
        <c:axId val="31108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82408"/>
        <c:crosses val="autoZero"/>
        <c:auto val="1"/>
        <c:lblAlgn val="ctr"/>
        <c:lblOffset val="100"/>
        <c:noMultiLvlLbl val="0"/>
      </c:catAx>
      <c:valAx>
        <c:axId val="31108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8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1/3/2021</c:v>
                </c:pt>
                <c:pt idx="1">
                  <c:v>2/3/2021</c:v>
                </c:pt>
                <c:pt idx="2">
                  <c:v>3/3/2021</c:v>
                </c:pt>
                <c:pt idx="3">
                  <c:v>4/3/2021</c:v>
                </c:pt>
                <c:pt idx="4">
                  <c:v>5/3/2021</c:v>
                </c:pt>
                <c:pt idx="5">
                  <c:v>6/3/2021</c:v>
                </c:pt>
                <c:pt idx="6">
                  <c:v>7/3/2021</c:v>
                </c:pt>
                <c:pt idx="7">
                  <c:v>8/3/2021</c:v>
                </c:pt>
                <c:pt idx="8">
                  <c:v>9/3/2021</c:v>
                </c:pt>
                <c:pt idx="9">
                  <c:v>10/3/2021</c:v>
                </c:pt>
                <c:pt idx="10">
                  <c:v>11/3/2021</c:v>
                </c:pt>
                <c:pt idx="11">
                  <c:v>12/3/2021</c:v>
                </c:pt>
                <c:pt idx="12">
                  <c:v>13/03/2021</c:v>
                </c:pt>
                <c:pt idx="13">
                  <c:v>14/03/2021</c:v>
                </c:pt>
                <c:pt idx="14">
                  <c:v>15/03/2021</c:v>
                </c:pt>
                <c:pt idx="15">
                  <c:v>16/03/2021</c:v>
                </c:pt>
                <c:pt idx="16">
                  <c:v>17/03/2021</c:v>
                </c:pt>
                <c:pt idx="17">
                  <c:v>18/03/2021</c:v>
                </c:pt>
                <c:pt idx="18">
                  <c:v>19/03/2021</c:v>
                </c:pt>
                <c:pt idx="19">
                  <c:v>20/03/2021</c:v>
                </c:pt>
                <c:pt idx="20">
                  <c:v>21/03/2021</c:v>
                </c:pt>
                <c:pt idx="21">
                  <c:v>22/03/2021</c:v>
                </c:pt>
                <c:pt idx="22">
                  <c:v>23/03/2021</c:v>
                </c:pt>
                <c:pt idx="23">
                  <c:v>24/03/2021</c:v>
                </c:pt>
                <c:pt idx="24">
                  <c:v>25/03/2021</c:v>
                </c:pt>
                <c:pt idx="25">
                  <c:v>26/03/2021</c:v>
                </c:pt>
                <c:pt idx="26">
                  <c:v>27/03/2021</c:v>
                </c:pt>
                <c:pt idx="27">
                  <c:v>28/03/2021</c:v>
                </c:pt>
                <c:pt idx="28">
                  <c:v>29/03/2021</c:v>
                </c:pt>
                <c:pt idx="29">
                  <c:v>30/03/2021</c:v>
                </c:pt>
                <c:pt idx="30">
                  <c:v>31/03/2021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20-4E74-BC91-D65214CD7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932288"/>
        <c:axId val="307935240"/>
      </c:lineChart>
      <c:catAx>
        <c:axId val="30793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35240"/>
        <c:crosses val="autoZero"/>
        <c:auto val="1"/>
        <c:lblAlgn val="ctr"/>
        <c:lblOffset val="100"/>
        <c:noMultiLvlLbl val="0"/>
      </c:catAx>
      <c:valAx>
        <c:axId val="30793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3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22670-0210-454D-BAD4-1009BE085E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3ACAE2-8493-4341-825C-E63C562148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14594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65CE2-6B31-4F5E-8624-1E2F4FE49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819962-DB9B-42D8-973A-B921656DF8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5635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57E02-A16F-4C3F-8AC9-5FB5CB280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0B20F-9BE4-4516-89A7-11C82BDE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4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7960-B31E-4723-8A76-2DDBE83ED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281299-9C45-4B2E-A511-38B3823657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1195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887776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33688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6088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9455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7126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5148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0215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84383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5969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1721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79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16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95DAF-A406-417A-8724-35C959C21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</p:spTree>
    <p:extLst>
      <p:ext uri="{BB962C8B-B14F-4D97-AF65-F5344CB8AC3E}">
        <p14:creationId xmlns:p14="http://schemas.microsoft.com/office/powerpoint/2010/main" val="1734414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DA5DB-22BD-4DEF-883C-3CDF055C4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8917CB-81E7-421E-8E49-657F4AEAA9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3305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F3E0D-1641-475A-92EA-CDF219ABC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CB2F5-F3DF-4FB5-A56D-BB3D4F8E5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189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91AA-D0C1-45CA-BA80-3EA671DDB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8D93B8-7030-4AD8-B991-CF88DA49C0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0006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57D81-E557-4964-A413-8BBBDB8C9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03E77-AA88-4F5F-8ADB-CA20CE34E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945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F7E23-C762-4A16-BAF8-D6FBD192A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ABF427-2FA3-4CB3-85D2-DF8E5CA40D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3236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7CC30-36CF-43E2-BDF9-01369BB7B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956AE-A4EA-48E7-9AD0-D4BC3E6DD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49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A1DC7-31A9-4261-99F9-EA188B35B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5B2E89-9D62-42EF-95E8-28139F0857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8908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503D4-78F3-4C89-B419-CE7BC15E0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48283-A141-435C-9701-5BA958798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614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4F783-1423-406E-B082-8D3C0B0EA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6255EC-E2FD-4897-B07A-FD74F3D50F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6657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1A13-D447-4F49-B424-E8576C957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CF389-4326-4CC9-BEED-8D5DA653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556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6BC4B-2F84-4FFB-84C6-4312E596A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90DE6C-A2BC-461F-BD2E-DB654D1A7B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7085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A0C07-DBD0-4A7E-8682-564FAD47B3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E27B2-8FB8-4025-A2B1-B3203E61A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400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DCB84-F735-4791-A9C5-0E5B1B01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64639A-B539-4C6E-BB57-FEB2620435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0240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EED26-D746-4DAC-BB67-C94EE1002D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92C9D-2574-4329-B44E-8A6184C2F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784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97BF6-200E-4305-A24F-55E298EFC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DE5A19-D082-49AE-8392-97928F4A48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7356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D291B-C2FF-4C5E-8459-3CBA19D92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B1F9D-C16C-4382-B0D9-B2D65A3B6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65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E7135-FDA6-4C22-9645-7D412C558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22180D-C825-46B1-89D3-F5D155ACDD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8918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1F0C0-6776-45C2-B2F6-E9D75DBA1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ACAF5-5DBC-4526-A504-37B69ACB3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464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41631-271B-485A-ADAC-30A449B74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D547C-4B8F-4F06-B1C0-785740DF78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1706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59D04-16B7-45DC-988C-16E787795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E6FD6-917B-4093-9E4A-7957C5D3F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086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B6B02-0A29-49B8-B239-69FC51F3C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44947B-2440-4890-B0F0-4BE351C055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461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7932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8534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2174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7364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3563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4797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3525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9655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6073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3909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7688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1132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430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3352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69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005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90C12-D468-469C-B718-8C0710A63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</p:spTree>
    <p:extLst>
      <p:ext uri="{BB962C8B-B14F-4D97-AF65-F5344CB8AC3E}">
        <p14:creationId xmlns:p14="http://schemas.microsoft.com/office/powerpoint/2010/main" val="299922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2F2A0-3BFB-4E40-A2EE-641786FFF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C200F2-9CA1-43BC-B6EF-D392EC9608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2850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B151E-47CB-4CEA-8079-680C848BF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9A795-84D1-49DF-A41D-1F9C18814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078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FE64C-2116-41A4-8D48-D08FF32DB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8C09DC-7749-40A9-BBFF-7E1B2F5590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2615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025BB-5F85-4697-8936-AA0543C00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3F78D-4742-4B3F-8D99-17390A402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648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818E9-30F6-43A2-B257-A36216560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3B3999-8206-47FC-98FC-99BCB6E178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2102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DBC96-310F-4E3C-BD61-A19138405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45EFA-B5B8-455B-8975-00B8974CD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50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76BE1-418E-45EC-9F04-3E10CE26D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8F6795-2845-4899-8A0A-6121204F1D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1541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CB496-0FF4-4A27-A55D-600CC6FF7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22E69-77A1-457B-94D8-3D354CD6D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2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200D-AA44-433C-9182-E70339C57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FDB9BE-449B-4D24-A1F2-353309422A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4455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8F805-555D-4F50-9A78-6F39EDE39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32B9B-9BFA-40A7-B068-FED006BCC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162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777C8-3CBA-417A-8A48-7C88D4C96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3BC4D2-AA46-43EB-B6B8-82BE9067EB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7576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C7AA4-775F-459F-8EAB-89C449C58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E1335-1ABE-4117-AE5B-13FD7DFF7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514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28235-9409-4DC5-B513-C8A180E50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246AE9-341D-4C13-A13C-A74CD3FE4B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886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87850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9962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6867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9162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0495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2183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105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930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810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207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32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7.3489 %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931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8988F-3AE3-4168-A6B3-DF7CA7400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</p:spTree>
    <p:extLst>
      <p:ext uri="{BB962C8B-B14F-4D97-AF65-F5344CB8AC3E}">
        <p14:creationId xmlns:p14="http://schemas.microsoft.com/office/powerpoint/2010/main" val="3727642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03D99-DD76-4D43-A42C-9759B84AB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FABB88-789E-4EB7-8927-8A375A5A86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7753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CB2FC-9E5E-4E58-B904-BBD1179D22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0A1C6-55FD-4D82-AEC0-A9AEB79DB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1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6CE94-2B70-49D0-A83C-5B7A919CD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851790-82E6-460C-8089-A3CBA5B1E1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4293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2BED0-95C3-4B7D-AF42-957544E0F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597DC-0338-44BE-808A-338906601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24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CDD34-146D-48BF-BCA6-892A961C7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EDCAC0-06D7-441E-9450-C0A863203F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3046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ADEAA-0E96-4734-B8B5-DA5BE9B6C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4CC6B-644C-49CA-9698-78E77BA00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330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BED0-2C03-4C0F-9327-CB9C5E535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D41A25-9507-4484-9775-8611D36914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1336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6520220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294504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50312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1337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5204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791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4685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530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348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23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ml_IN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41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ur_PK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99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ro_RO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40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nl_NL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6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sr_RS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02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83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fa_IR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4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pl_PL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85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tl_PH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71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ru_RU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229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0BE20-24E8-498D-B490-5213563ED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</p:spTree>
    <p:extLst>
      <p:ext uri="{BB962C8B-B14F-4D97-AF65-F5344CB8AC3E}">
        <p14:creationId xmlns:p14="http://schemas.microsoft.com/office/powerpoint/2010/main" val="2771777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0E4C-4E1D-4796-85A6-D37C49486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F27BC2-0FBD-4313-BE7C-CDC16A53E8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922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1915153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824627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45371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3221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7392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510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540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3441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2440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72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25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zh_CN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61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98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294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68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80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26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67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af_ZA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10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C6C80-D64D-41BF-9E51-13DFAD3AF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</p:spTree>
    <p:extLst>
      <p:ext uri="{BB962C8B-B14F-4D97-AF65-F5344CB8AC3E}">
        <p14:creationId xmlns:p14="http://schemas.microsoft.com/office/powerpoint/2010/main" val="112828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58808-DE77-480D-A2B2-8BC3F5A11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707B42-287F-4FA8-9E4C-B02308FAD9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612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8213721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375363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79181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3888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439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2518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3354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3000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5411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6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850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cs_CZ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01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2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4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fi_FI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618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E33B4-0E8B-4ADF-A6F8-33CF75468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01/03/2021 - 31/03/2021</a:t>
            </a:r>
          </a:p>
        </p:txBody>
      </p:sp>
    </p:spTree>
    <p:extLst>
      <p:ext uri="{BB962C8B-B14F-4D97-AF65-F5344CB8AC3E}">
        <p14:creationId xmlns:p14="http://schemas.microsoft.com/office/powerpoint/2010/main" val="5620981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834</Words>
  <Application>Microsoft Office PowerPoint</Application>
  <PresentationFormat>On-screen Show (4:3)</PresentationFormat>
  <Paragraphs>394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Page Likes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  <vt:lpstr>Instagram Followers by Language Table | VRO Only - 1 of 3</vt:lpstr>
      <vt:lpstr>Instagram Followers by Language Table | VRO Only - 2 of 3</vt:lpstr>
      <vt:lpstr>Instagram Followers by Language Table | VRO Only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2021-04-18T04:33:15Z</dcterms:created>
  <dcterms:modified xsi:type="dcterms:W3CDTF">2021-04-18T04:34:08Z</dcterms:modified>
</cp:coreProperties>
</file>