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9-4519-8C16-05945B386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982568"/>
        <c:axId val="242273808"/>
      </c:radarChart>
      <c:catAx>
        <c:axId val="24398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73808"/>
        <c:crosses val="autoZero"/>
        <c:auto val="1"/>
        <c:lblAlgn val="ctr"/>
        <c:lblOffset val="100"/>
        <c:noMultiLvlLbl val="0"/>
      </c:catAx>
      <c:valAx>
        <c:axId val="24227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8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5554</c:v>
                </c:pt>
                <c:pt idx="1">
                  <c:v>5554</c:v>
                </c:pt>
                <c:pt idx="2">
                  <c:v>5554</c:v>
                </c:pt>
                <c:pt idx="3">
                  <c:v>5554</c:v>
                </c:pt>
                <c:pt idx="4">
                  <c:v>5554</c:v>
                </c:pt>
                <c:pt idx="5">
                  <c:v>5554</c:v>
                </c:pt>
                <c:pt idx="6">
                  <c:v>5554</c:v>
                </c:pt>
                <c:pt idx="7">
                  <c:v>5553</c:v>
                </c:pt>
                <c:pt idx="8">
                  <c:v>5553</c:v>
                </c:pt>
                <c:pt idx="9">
                  <c:v>5552</c:v>
                </c:pt>
                <c:pt idx="10">
                  <c:v>5553</c:v>
                </c:pt>
                <c:pt idx="11">
                  <c:v>5552</c:v>
                </c:pt>
                <c:pt idx="12">
                  <c:v>5553</c:v>
                </c:pt>
                <c:pt idx="13">
                  <c:v>5553</c:v>
                </c:pt>
                <c:pt idx="14">
                  <c:v>5553</c:v>
                </c:pt>
                <c:pt idx="15">
                  <c:v>5551</c:v>
                </c:pt>
                <c:pt idx="16">
                  <c:v>5552</c:v>
                </c:pt>
                <c:pt idx="17">
                  <c:v>5552</c:v>
                </c:pt>
                <c:pt idx="18">
                  <c:v>5553</c:v>
                </c:pt>
                <c:pt idx="19">
                  <c:v>5554</c:v>
                </c:pt>
                <c:pt idx="20">
                  <c:v>5554</c:v>
                </c:pt>
                <c:pt idx="21">
                  <c:v>5552</c:v>
                </c:pt>
                <c:pt idx="22">
                  <c:v>5553</c:v>
                </c:pt>
                <c:pt idx="23">
                  <c:v>5550</c:v>
                </c:pt>
                <c:pt idx="24">
                  <c:v>5551</c:v>
                </c:pt>
                <c:pt idx="25">
                  <c:v>5551</c:v>
                </c:pt>
                <c:pt idx="26">
                  <c:v>5550</c:v>
                </c:pt>
                <c:pt idx="27">
                  <c:v>5551</c:v>
                </c:pt>
                <c:pt idx="28">
                  <c:v>5550</c:v>
                </c:pt>
                <c:pt idx="29">
                  <c:v>5549</c:v>
                </c:pt>
                <c:pt idx="30">
                  <c:v>5550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53-4281-AD51-9731DC3C9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20968"/>
        <c:axId val="39914408"/>
      </c:lineChart>
      <c:catAx>
        <c:axId val="3992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4408"/>
        <c:crosses val="autoZero"/>
        <c:auto val="1"/>
        <c:lblAlgn val="ctr"/>
        <c:lblOffset val="100"/>
        <c:noMultiLvlLbl val="0"/>
      </c:catAx>
      <c:valAx>
        <c:axId val="3991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0-4EE1-AD82-DCE5FE584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900640"/>
        <c:axId val="296895064"/>
      </c:lineChart>
      <c:catAx>
        <c:axId val="29690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95064"/>
        <c:crosses val="autoZero"/>
        <c:auto val="1"/>
        <c:lblAlgn val="ctr"/>
        <c:lblOffset val="100"/>
        <c:noMultiLvlLbl val="0"/>
      </c:catAx>
      <c:valAx>
        <c:axId val="29689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4</c:v>
                </c:pt>
                <c:pt idx="14">
                  <c:v>8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6A-41EB-B8B1-4F07A84A5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99984"/>
        <c:axId val="296900968"/>
      </c:lineChart>
      <c:catAx>
        <c:axId val="29689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00968"/>
        <c:crosses val="autoZero"/>
        <c:auto val="1"/>
        <c:lblAlgn val="ctr"/>
        <c:lblOffset val="100"/>
        <c:noMultiLvlLbl val="0"/>
      </c:catAx>
      <c:valAx>
        <c:axId val="29690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9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6F-4830-8A88-47397873D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512760"/>
        <c:axId val="297510464"/>
      </c:barChart>
      <c:catAx>
        <c:axId val="29751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0464"/>
        <c:crosses val="autoZero"/>
        <c:auto val="1"/>
        <c:lblAlgn val="ctr"/>
        <c:lblOffset val="100"/>
        <c:noMultiLvlLbl val="0"/>
      </c:catAx>
      <c:valAx>
        <c:axId val="29751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EE-40CF-9CD3-D64CDDD20A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EE-40CF-9CD3-D64CDDD20A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EE-40CF-9CD3-D64CDDD20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509152"/>
        <c:axId val="297511448"/>
      </c:barChart>
      <c:catAx>
        <c:axId val="29750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1448"/>
        <c:crosses val="autoZero"/>
        <c:auto val="1"/>
        <c:lblAlgn val="ctr"/>
        <c:lblOffset val="100"/>
        <c:noMultiLvlLbl val="0"/>
      </c:catAx>
      <c:valAx>
        <c:axId val="29751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0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</c:v>
                </c:pt>
                <c:pt idx="1">
                  <c:v>23</c:v>
                </c:pt>
                <c:pt idx="2">
                  <c:v>23</c:v>
                </c:pt>
                <c:pt idx="3">
                  <c:v>19</c:v>
                </c:pt>
                <c:pt idx="4">
                  <c:v>15</c:v>
                </c:pt>
                <c:pt idx="5">
                  <c:v>15</c:v>
                </c:pt>
                <c:pt idx="6">
                  <c:v>19</c:v>
                </c:pt>
                <c:pt idx="7">
                  <c:v>17</c:v>
                </c:pt>
                <c:pt idx="8">
                  <c:v>17</c:v>
                </c:pt>
                <c:pt idx="9">
                  <c:v>29</c:v>
                </c:pt>
                <c:pt idx="10">
                  <c:v>34</c:v>
                </c:pt>
                <c:pt idx="11">
                  <c:v>31</c:v>
                </c:pt>
                <c:pt idx="12">
                  <c:v>36</c:v>
                </c:pt>
                <c:pt idx="13">
                  <c:v>33</c:v>
                </c:pt>
                <c:pt idx="14">
                  <c:v>33</c:v>
                </c:pt>
                <c:pt idx="15">
                  <c:v>31</c:v>
                </c:pt>
                <c:pt idx="16">
                  <c:v>25</c:v>
                </c:pt>
                <c:pt idx="17">
                  <c:v>20</c:v>
                </c:pt>
                <c:pt idx="18">
                  <c:v>19</c:v>
                </c:pt>
                <c:pt idx="19">
                  <c:v>14</c:v>
                </c:pt>
                <c:pt idx="20">
                  <c:v>16</c:v>
                </c:pt>
                <c:pt idx="21">
                  <c:v>16</c:v>
                </c:pt>
                <c:pt idx="22">
                  <c:v>31</c:v>
                </c:pt>
                <c:pt idx="23">
                  <c:v>33</c:v>
                </c:pt>
                <c:pt idx="24">
                  <c:v>35</c:v>
                </c:pt>
                <c:pt idx="25">
                  <c:v>35</c:v>
                </c:pt>
                <c:pt idx="26">
                  <c:v>33</c:v>
                </c:pt>
                <c:pt idx="27">
                  <c:v>35</c:v>
                </c:pt>
                <c:pt idx="28">
                  <c:v>34</c:v>
                </c:pt>
                <c:pt idx="29">
                  <c:v>15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C8-4204-816E-3C26FFCD8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14728"/>
        <c:axId val="297515056"/>
      </c:lineChart>
      <c:catAx>
        <c:axId val="29751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5056"/>
        <c:crosses val="autoZero"/>
        <c:auto val="1"/>
        <c:lblAlgn val="ctr"/>
        <c:lblOffset val="100"/>
        <c:noMultiLvlLbl val="0"/>
      </c:catAx>
      <c:valAx>
        <c:axId val="29751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3.6010082823190501E-2</c:v>
                </c:pt>
                <c:pt idx="3">
                  <c:v>0.126035289881167</c:v>
                </c:pt>
                <c:pt idx="4">
                  <c:v>3.6010082823190501E-2</c:v>
                </c:pt>
                <c:pt idx="5">
                  <c:v>1.8005041411595198E-2</c:v>
                </c:pt>
                <c:pt idx="6">
                  <c:v>0.216060496939143</c:v>
                </c:pt>
                <c:pt idx="7">
                  <c:v>0</c:v>
                </c:pt>
                <c:pt idx="8">
                  <c:v>0</c:v>
                </c:pt>
                <c:pt idx="9">
                  <c:v>0.19812680115273801</c:v>
                </c:pt>
                <c:pt idx="10">
                  <c:v>9.60614793467819E-2</c:v>
                </c:pt>
                <c:pt idx="11">
                  <c:v>0.10806916426513</c:v>
                </c:pt>
                <c:pt idx="12">
                  <c:v>0.10806916426513</c:v>
                </c:pt>
                <c:pt idx="13">
                  <c:v>0.108049702863317</c:v>
                </c:pt>
                <c:pt idx="14">
                  <c:v>0</c:v>
                </c:pt>
                <c:pt idx="15">
                  <c:v>0</c:v>
                </c:pt>
                <c:pt idx="16">
                  <c:v>0.126103404791929</c:v>
                </c:pt>
                <c:pt idx="17">
                  <c:v>0</c:v>
                </c:pt>
                <c:pt idx="18">
                  <c:v>0</c:v>
                </c:pt>
                <c:pt idx="19">
                  <c:v>0.12605798667387</c:v>
                </c:pt>
                <c:pt idx="20">
                  <c:v>0</c:v>
                </c:pt>
                <c:pt idx="21">
                  <c:v>0</c:v>
                </c:pt>
                <c:pt idx="22">
                  <c:v>0.45028818443803997</c:v>
                </c:pt>
                <c:pt idx="23">
                  <c:v>0.10808863267879699</c:v>
                </c:pt>
                <c:pt idx="24">
                  <c:v>0</c:v>
                </c:pt>
                <c:pt idx="25">
                  <c:v>3.6029544226265503E-2</c:v>
                </c:pt>
                <c:pt idx="26">
                  <c:v>6.3063063063063099E-2</c:v>
                </c:pt>
                <c:pt idx="27">
                  <c:v>3.6036036036036001E-2</c:v>
                </c:pt>
                <c:pt idx="28">
                  <c:v>0</c:v>
                </c:pt>
                <c:pt idx="29">
                  <c:v>0</c:v>
                </c:pt>
                <c:pt idx="30">
                  <c:v>7.2085060371238102E-2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8E-406F-AE51-293E35ABC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19320"/>
        <c:axId val="297515384"/>
      </c:lineChart>
      <c:catAx>
        <c:axId val="29751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5384"/>
        <c:crosses val="autoZero"/>
        <c:auto val="1"/>
        <c:lblAlgn val="ctr"/>
        <c:lblOffset val="100"/>
        <c:noMultiLvlLbl val="0"/>
      </c:catAx>
      <c:valAx>
        <c:axId val="29751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</c:v>
                </c:pt>
                <c:pt idx="1">
                  <c:v>24</c:v>
                </c:pt>
                <c:pt idx="2">
                  <c:v>23</c:v>
                </c:pt>
                <c:pt idx="3">
                  <c:v>21</c:v>
                </c:pt>
                <c:pt idx="4">
                  <c:v>17</c:v>
                </c:pt>
                <c:pt idx="5">
                  <c:v>15</c:v>
                </c:pt>
                <c:pt idx="6">
                  <c:v>16</c:v>
                </c:pt>
                <c:pt idx="7">
                  <c:v>18</c:v>
                </c:pt>
                <c:pt idx="8">
                  <c:v>17</c:v>
                </c:pt>
                <c:pt idx="9">
                  <c:v>22</c:v>
                </c:pt>
                <c:pt idx="10">
                  <c:v>31</c:v>
                </c:pt>
                <c:pt idx="11">
                  <c:v>33</c:v>
                </c:pt>
                <c:pt idx="12">
                  <c:v>33</c:v>
                </c:pt>
                <c:pt idx="13">
                  <c:v>35</c:v>
                </c:pt>
                <c:pt idx="14">
                  <c:v>33</c:v>
                </c:pt>
                <c:pt idx="15">
                  <c:v>32</c:v>
                </c:pt>
                <c:pt idx="16">
                  <c:v>28</c:v>
                </c:pt>
                <c:pt idx="17">
                  <c:v>23</c:v>
                </c:pt>
                <c:pt idx="18">
                  <c:v>20</c:v>
                </c:pt>
                <c:pt idx="19">
                  <c:v>17</c:v>
                </c:pt>
                <c:pt idx="20">
                  <c:v>16</c:v>
                </c:pt>
                <c:pt idx="21">
                  <c:v>16</c:v>
                </c:pt>
                <c:pt idx="22">
                  <c:v>22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34</c:v>
                </c:pt>
                <c:pt idx="27">
                  <c:v>34</c:v>
                </c:pt>
                <c:pt idx="28">
                  <c:v>35</c:v>
                </c:pt>
                <c:pt idx="29">
                  <c:v>25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D2-4B9A-BA24-8A20F0658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76992"/>
        <c:axId val="243979288"/>
      </c:lineChart>
      <c:catAx>
        <c:axId val="24397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79288"/>
        <c:crosses val="autoZero"/>
        <c:auto val="1"/>
        <c:lblAlgn val="ctr"/>
        <c:lblOffset val="100"/>
        <c:noMultiLvlLbl val="0"/>
      </c:catAx>
      <c:valAx>
        <c:axId val="24397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7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2</c:v>
                </c:pt>
                <c:pt idx="5">
                  <c:v>1</c:v>
                </c:pt>
                <c:pt idx="6">
                  <c:v>12</c:v>
                </c:pt>
                <c:pt idx="7">
                  <c:v>0</c:v>
                </c:pt>
                <c:pt idx="8">
                  <c:v>0</c:v>
                </c:pt>
                <c:pt idx="9">
                  <c:v>11</c:v>
                </c:pt>
                <c:pt idx="10">
                  <c:v>5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0</c:v>
                </c:pt>
                <c:pt idx="19">
                  <c:v>7</c:v>
                </c:pt>
                <c:pt idx="20">
                  <c:v>0</c:v>
                </c:pt>
                <c:pt idx="21">
                  <c:v>0</c:v>
                </c:pt>
                <c:pt idx="22">
                  <c:v>25</c:v>
                </c:pt>
                <c:pt idx="23">
                  <c:v>6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52-4C2C-ADA6-A76B750F7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114648"/>
        <c:axId val="298113992"/>
      </c:lineChart>
      <c:catAx>
        <c:axId val="29811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13992"/>
        <c:crosses val="autoZero"/>
        <c:auto val="1"/>
        <c:lblAlgn val="ctr"/>
        <c:lblOffset val="100"/>
        <c:noMultiLvlLbl val="0"/>
      </c:catAx>
      <c:valAx>
        <c:axId val="29811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1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F-4B43-A3AB-FEAA1CECAB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117928"/>
        <c:axId val="298112680"/>
      </c:radarChart>
      <c:catAx>
        <c:axId val="29811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12680"/>
        <c:crosses val="autoZero"/>
        <c:auto val="1"/>
        <c:lblAlgn val="ctr"/>
        <c:lblOffset val="100"/>
        <c:noMultiLvlLbl val="0"/>
      </c:catAx>
      <c:valAx>
        <c:axId val="29811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1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1107</c:v>
                </c:pt>
                <c:pt idx="1">
                  <c:v>1106</c:v>
                </c:pt>
                <c:pt idx="2">
                  <c:v>1104</c:v>
                </c:pt>
                <c:pt idx="3">
                  <c:v>1105</c:v>
                </c:pt>
                <c:pt idx="4">
                  <c:v>1106</c:v>
                </c:pt>
                <c:pt idx="5">
                  <c:v>1105</c:v>
                </c:pt>
                <c:pt idx="6">
                  <c:v>1105</c:v>
                </c:pt>
                <c:pt idx="7">
                  <c:v>1105</c:v>
                </c:pt>
                <c:pt idx="8">
                  <c:v>1106</c:v>
                </c:pt>
                <c:pt idx="9">
                  <c:v>1105</c:v>
                </c:pt>
                <c:pt idx="10">
                  <c:v>1106</c:v>
                </c:pt>
                <c:pt idx="11">
                  <c:v>1106</c:v>
                </c:pt>
                <c:pt idx="12">
                  <c:v>1106</c:v>
                </c:pt>
                <c:pt idx="13">
                  <c:v>1106</c:v>
                </c:pt>
                <c:pt idx="14">
                  <c:v>1105</c:v>
                </c:pt>
                <c:pt idx="15">
                  <c:v>1104</c:v>
                </c:pt>
                <c:pt idx="16">
                  <c:v>1106</c:v>
                </c:pt>
                <c:pt idx="17">
                  <c:v>1107</c:v>
                </c:pt>
                <c:pt idx="18">
                  <c:v>1107</c:v>
                </c:pt>
                <c:pt idx="19">
                  <c:v>1107</c:v>
                </c:pt>
                <c:pt idx="20">
                  <c:v>1107</c:v>
                </c:pt>
                <c:pt idx="21">
                  <c:v>1106</c:v>
                </c:pt>
                <c:pt idx="22">
                  <c:v>1106</c:v>
                </c:pt>
                <c:pt idx="23">
                  <c:v>1107</c:v>
                </c:pt>
                <c:pt idx="24">
                  <c:v>1107</c:v>
                </c:pt>
                <c:pt idx="25">
                  <c:v>1107</c:v>
                </c:pt>
                <c:pt idx="26">
                  <c:v>1107</c:v>
                </c:pt>
                <c:pt idx="27">
                  <c:v>1107</c:v>
                </c:pt>
                <c:pt idx="28">
                  <c:v>1107</c:v>
                </c:pt>
                <c:pt idx="29">
                  <c:v>1106</c:v>
                </c:pt>
                <c:pt idx="30">
                  <c:v>1107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6F-4355-BB42-7BAD246DA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580696"/>
        <c:axId val="298580368"/>
      </c:lineChart>
      <c:catAx>
        <c:axId val="29858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80368"/>
        <c:crosses val="autoZero"/>
        <c:auto val="1"/>
        <c:lblAlgn val="ctr"/>
        <c:lblOffset val="100"/>
        <c:noMultiLvlLbl val="0"/>
      </c:catAx>
      <c:valAx>
        <c:axId val="29858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8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6F-43DA-8C4B-DBE32E233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676880"/>
        <c:axId val="300676224"/>
      </c:lineChart>
      <c:catAx>
        <c:axId val="30067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76224"/>
        <c:crosses val="autoZero"/>
        <c:auto val="1"/>
        <c:lblAlgn val="ctr"/>
        <c:lblOffset val="100"/>
        <c:noMultiLvlLbl val="0"/>
      </c:catAx>
      <c:valAx>
        <c:axId val="30067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7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4</c:v>
                </c:pt>
                <c:pt idx="14">
                  <c:v>8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AB-42B2-B82A-D8AF487B4D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679504"/>
        <c:axId val="300679832"/>
      </c:lineChart>
      <c:catAx>
        <c:axId val="30067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79832"/>
        <c:crosses val="autoZero"/>
        <c:auto val="1"/>
        <c:lblAlgn val="ctr"/>
        <c:lblOffset val="100"/>
        <c:noMultiLvlLbl val="0"/>
      </c:catAx>
      <c:valAx>
        <c:axId val="30067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7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D3-4957-9641-E57A8EBD9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680488"/>
        <c:axId val="300683440"/>
      </c:barChart>
      <c:catAx>
        <c:axId val="30068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83440"/>
        <c:crosses val="autoZero"/>
        <c:auto val="1"/>
        <c:lblAlgn val="ctr"/>
        <c:lblOffset val="100"/>
        <c:noMultiLvlLbl val="0"/>
      </c:catAx>
      <c:valAx>
        <c:axId val="30068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8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9.0497737556561098E-2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9.0497737556561098E-2</c:v>
                </c:pt>
                <c:pt idx="7">
                  <c:v>0</c:v>
                </c:pt>
                <c:pt idx="8">
                  <c:v>0</c:v>
                </c:pt>
                <c:pt idx="9">
                  <c:v>0.13574660633484201</c:v>
                </c:pt>
                <c:pt idx="10">
                  <c:v>0.13574660633484201</c:v>
                </c:pt>
                <c:pt idx="11">
                  <c:v>9.04159132007233E-2</c:v>
                </c:pt>
                <c:pt idx="12">
                  <c:v>0</c:v>
                </c:pt>
                <c:pt idx="13">
                  <c:v>9.04159132007233E-2</c:v>
                </c:pt>
                <c:pt idx="14">
                  <c:v>0</c:v>
                </c:pt>
                <c:pt idx="15">
                  <c:v>0</c:v>
                </c:pt>
                <c:pt idx="16">
                  <c:v>9.0497737556561098E-2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0.45207956600361698</c:v>
                </c:pt>
                <c:pt idx="23">
                  <c:v>9.04159132007233E-2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75-4635-B98B-ED95C2EE1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681472"/>
        <c:axId val="300682128"/>
      </c:lineChart>
      <c:catAx>
        <c:axId val="30068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82128"/>
        <c:crosses val="autoZero"/>
        <c:auto val="1"/>
        <c:lblAlgn val="ctr"/>
        <c:lblOffset val="100"/>
        <c:noMultiLvlLbl val="0"/>
      </c:catAx>
      <c:valAx>
        <c:axId val="30068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8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3F-44D5-87A8-2FF96084A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585288"/>
        <c:axId val="298585616"/>
      </c:lineChart>
      <c:catAx>
        <c:axId val="29858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85616"/>
        <c:crosses val="autoZero"/>
        <c:auto val="1"/>
        <c:lblAlgn val="ctr"/>
        <c:lblOffset val="100"/>
        <c:noMultiLvlLbl val="0"/>
      </c:catAx>
      <c:valAx>
        <c:axId val="29858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8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7273</c:v>
                </c:pt>
                <c:pt idx="1">
                  <c:v>7281</c:v>
                </c:pt>
                <c:pt idx="2">
                  <c:v>7317</c:v>
                </c:pt>
                <c:pt idx="3">
                  <c:v>7407</c:v>
                </c:pt>
                <c:pt idx="4">
                  <c:v>7404</c:v>
                </c:pt>
                <c:pt idx="5">
                  <c:v>7378</c:v>
                </c:pt>
                <c:pt idx="6">
                  <c:v>7364</c:v>
                </c:pt>
                <c:pt idx="7">
                  <c:v>7369</c:v>
                </c:pt>
                <c:pt idx="8">
                  <c:v>7369</c:v>
                </c:pt>
                <c:pt idx="9">
                  <c:v>7367</c:v>
                </c:pt>
                <c:pt idx="10">
                  <c:v>7362</c:v>
                </c:pt>
                <c:pt idx="11">
                  <c:v>7366</c:v>
                </c:pt>
                <c:pt idx="12">
                  <c:v>7365</c:v>
                </c:pt>
                <c:pt idx="13">
                  <c:v>7363</c:v>
                </c:pt>
                <c:pt idx="14">
                  <c:v>7363</c:v>
                </c:pt>
                <c:pt idx="15">
                  <c:v>7355</c:v>
                </c:pt>
                <c:pt idx="16">
                  <c:v>7354</c:v>
                </c:pt>
                <c:pt idx="17">
                  <c:v>7354</c:v>
                </c:pt>
                <c:pt idx="18">
                  <c:v>7359</c:v>
                </c:pt>
                <c:pt idx="19">
                  <c:v>7353</c:v>
                </c:pt>
                <c:pt idx="20">
                  <c:v>7345</c:v>
                </c:pt>
                <c:pt idx="21">
                  <c:v>7342</c:v>
                </c:pt>
                <c:pt idx="22">
                  <c:v>7341</c:v>
                </c:pt>
                <c:pt idx="23">
                  <c:v>7339</c:v>
                </c:pt>
                <c:pt idx="24">
                  <c:v>7341</c:v>
                </c:pt>
                <c:pt idx="25">
                  <c:v>7335</c:v>
                </c:pt>
                <c:pt idx="26">
                  <c:v>7360</c:v>
                </c:pt>
                <c:pt idx="27">
                  <c:v>7393</c:v>
                </c:pt>
                <c:pt idx="28">
                  <c:v>7408</c:v>
                </c:pt>
                <c:pt idx="29">
                  <c:v>7414</c:v>
                </c:pt>
                <c:pt idx="30">
                  <c:v>7426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8E-4D6B-BB45-9B1F0B4DA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39640"/>
        <c:axId val="301336688"/>
      </c:lineChart>
      <c:catAx>
        <c:axId val="30133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6688"/>
        <c:crosses val="autoZero"/>
        <c:auto val="1"/>
        <c:lblAlgn val="ctr"/>
        <c:lblOffset val="100"/>
        <c:noMultiLvlLbl val="0"/>
      </c:catAx>
      <c:valAx>
        <c:axId val="30133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2.077</c:v>
                </c:pt>
                <c:pt idx="1">
                  <c:v>0</c:v>
                </c:pt>
                <c:pt idx="2">
                  <c:v>1.7948</c:v>
                </c:pt>
                <c:pt idx="3">
                  <c:v>1.9423999999999999</c:v>
                </c:pt>
                <c:pt idx="4">
                  <c:v>2.2416999999999998</c:v>
                </c:pt>
                <c:pt idx="5">
                  <c:v>2.4624999999999999</c:v>
                </c:pt>
                <c:pt idx="6">
                  <c:v>1.3294999999999999</c:v>
                </c:pt>
                <c:pt idx="7">
                  <c:v>2.3351000000000002</c:v>
                </c:pt>
                <c:pt idx="8">
                  <c:v>3.2025999999999999</c:v>
                </c:pt>
                <c:pt idx="9">
                  <c:v>8.2654999999999994</c:v>
                </c:pt>
                <c:pt idx="10">
                  <c:v>3.5238999999999998</c:v>
                </c:pt>
                <c:pt idx="11">
                  <c:v>3.2591000000000001</c:v>
                </c:pt>
                <c:pt idx="12">
                  <c:v>3.1636000000000002</c:v>
                </c:pt>
                <c:pt idx="13">
                  <c:v>3.1233</c:v>
                </c:pt>
                <c:pt idx="14">
                  <c:v>3.6398000000000001</c:v>
                </c:pt>
                <c:pt idx="15">
                  <c:v>3.669</c:v>
                </c:pt>
                <c:pt idx="16">
                  <c:v>9.8178000000000001</c:v>
                </c:pt>
                <c:pt idx="17">
                  <c:v>4.8817000000000004</c:v>
                </c:pt>
                <c:pt idx="18">
                  <c:v>3.1947000000000001</c:v>
                </c:pt>
                <c:pt idx="19">
                  <c:v>1.5362</c:v>
                </c:pt>
                <c:pt idx="20">
                  <c:v>4.4359999999999999</c:v>
                </c:pt>
                <c:pt idx="21">
                  <c:v>3.0505</c:v>
                </c:pt>
                <c:pt idx="22">
                  <c:v>7.6420000000000003</c:v>
                </c:pt>
                <c:pt idx="23">
                  <c:v>2.1526000000000001</c:v>
                </c:pt>
                <c:pt idx="24">
                  <c:v>3.8828</c:v>
                </c:pt>
                <c:pt idx="25">
                  <c:v>1.6626000000000001</c:v>
                </c:pt>
                <c:pt idx="26">
                  <c:v>24.431699999999999</c:v>
                </c:pt>
                <c:pt idx="27">
                  <c:v>1.6405000000000001</c:v>
                </c:pt>
                <c:pt idx="28">
                  <c:v>1.6621999999999999</c:v>
                </c:pt>
                <c:pt idx="29">
                  <c:v>2.8066</c:v>
                </c:pt>
                <c:pt idx="30">
                  <c:v>2.2776000000000001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83-4942-9ACD-F6862204E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38984"/>
        <c:axId val="301334392"/>
      </c:lineChart>
      <c:catAx>
        <c:axId val="30133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4392"/>
        <c:crosses val="autoZero"/>
        <c:auto val="1"/>
        <c:lblAlgn val="ctr"/>
        <c:lblOffset val="100"/>
        <c:noMultiLvlLbl val="0"/>
      </c:catAx>
      <c:valAx>
        <c:axId val="30133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1/1/2021</c:v>
                </c:pt>
                <c:pt idx="1">
                  <c:v>2/1/2021</c:v>
                </c:pt>
                <c:pt idx="2">
                  <c:v>3/1/2021</c:v>
                </c:pt>
                <c:pt idx="3">
                  <c:v>4/1/2021</c:v>
                </c:pt>
                <c:pt idx="4">
                  <c:v>5/1/2021</c:v>
                </c:pt>
                <c:pt idx="5">
                  <c:v>6/1/2021</c:v>
                </c:pt>
                <c:pt idx="6">
                  <c:v>7/1/2021</c:v>
                </c:pt>
                <c:pt idx="7">
                  <c:v>8/1/2021</c:v>
                </c:pt>
                <c:pt idx="8">
                  <c:v>9/1/2021</c:v>
                </c:pt>
                <c:pt idx="9">
                  <c:v>10/1/2021</c:v>
                </c:pt>
                <c:pt idx="10">
                  <c:v>11/1/2021</c:v>
                </c:pt>
                <c:pt idx="11">
                  <c:v>12/1/2021</c:v>
                </c:pt>
                <c:pt idx="12">
                  <c:v>13/01/2021</c:v>
                </c:pt>
                <c:pt idx="13">
                  <c:v>14/01/2021</c:v>
                </c:pt>
                <c:pt idx="14">
                  <c:v>15/01/2021</c:v>
                </c:pt>
                <c:pt idx="15">
                  <c:v>16/01/2021</c:v>
                </c:pt>
                <c:pt idx="16">
                  <c:v>17/01/2021</c:v>
                </c:pt>
                <c:pt idx="17">
                  <c:v>18/01/2021</c:v>
                </c:pt>
                <c:pt idx="18">
                  <c:v>19/01/2021</c:v>
                </c:pt>
                <c:pt idx="19">
                  <c:v>20/01/2021</c:v>
                </c:pt>
                <c:pt idx="20">
                  <c:v>21/01/2021</c:v>
                </c:pt>
                <c:pt idx="21">
                  <c:v>22/01/2021</c:v>
                </c:pt>
                <c:pt idx="22">
                  <c:v>23/01/2021</c:v>
                </c:pt>
                <c:pt idx="23">
                  <c:v>24/01/2021</c:v>
                </c:pt>
                <c:pt idx="24">
                  <c:v>25/01/2021</c:v>
                </c:pt>
                <c:pt idx="25">
                  <c:v>26/01/2021</c:v>
                </c:pt>
                <c:pt idx="26">
                  <c:v>27/01/2021</c:v>
                </c:pt>
                <c:pt idx="27">
                  <c:v>28/01/2021</c:v>
                </c:pt>
                <c:pt idx="28">
                  <c:v>29/01/2021</c:v>
                </c:pt>
                <c:pt idx="29">
                  <c:v>30/01/2021</c:v>
                </c:pt>
                <c:pt idx="30">
                  <c:v>31/01/2021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B7-415C-BADD-7920CA1BE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35376"/>
        <c:axId val="301335704"/>
      </c:lineChart>
      <c:catAx>
        <c:axId val="30133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5704"/>
        <c:crosses val="autoZero"/>
        <c:auto val="1"/>
        <c:lblAlgn val="ctr"/>
        <c:lblOffset val="100"/>
        <c:noMultiLvlLbl val="0"/>
      </c:catAx>
      <c:valAx>
        <c:axId val="30133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F6E41-920B-4697-9FF7-3952CB2F17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D02532-EA1F-43EC-AD6F-EEF69E6141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60236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A7001-431F-4D58-AEEA-CC8DAA29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BA4EEB-4F47-4127-99A2-8B3A64028D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996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4D49D-3B76-4BFF-96B5-05515F9DB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00A96-9CF8-434B-85D8-C26162870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444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DE8F7-D424-4FF6-918F-3B3338123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91DF30-1A04-4620-BF1A-7EB2B895F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136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42118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9688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5796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6229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814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1769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2990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3139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3781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1332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43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5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89BC7-4275-482E-BF76-6A79A2B03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</p:spTree>
    <p:extLst>
      <p:ext uri="{BB962C8B-B14F-4D97-AF65-F5344CB8AC3E}">
        <p14:creationId xmlns:p14="http://schemas.microsoft.com/office/powerpoint/2010/main" val="71907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6080-CAFB-43BA-AE22-25762070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DAF29F-AA9F-44BB-9E10-7D92829FA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8258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C5B6F-EAB9-4780-AB63-CDDA68EFE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07EC8-7732-402F-A921-FF95A20A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75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D7AF9-8978-436A-BB7B-3F3C67507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3F438E-8464-4130-AC21-5CAE7163E5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9308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25C85-105C-4539-8710-0AFA65FFE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6CD7C-B167-4C5C-AF3C-BB3EB810D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396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B8B26-29B9-4C40-8291-97EA89B79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57D7B0-4919-4249-83B3-2439C0EB5D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7288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378E9-0630-45E6-8769-471446576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86357-152A-4CCF-9A0D-53A6063B0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664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3CA17-8FE4-42F5-9035-57532005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8C4E96-A4D1-463F-82E7-CEE2793495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072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0F19F-63B4-46C0-B0F7-4C2878DFD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8F15D-73E7-4BE7-8493-B35105FE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119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87B06-CE60-4735-9AAD-38674220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FD1980-3525-4940-A743-6009827275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217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2C5C5-DCCD-4E9C-802B-F1B3523C1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11271-40FB-4213-B263-D132E05CA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012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ED9E5-A364-4412-9B2C-6C6AD5423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E06E44-BBC7-4D85-9383-F5FFD45AC9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1747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1D06A-DB2A-4A86-BC17-E53340498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D6A1C-6DF0-46E3-B111-D1719B5F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6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8CB51-B7AC-47EA-B433-34186223A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6E4E5B-0141-4014-9FDB-B76A0CAFF9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3349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8932B-22BA-4FD7-85C6-5D4DF2693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0410-229A-42EE-B1C3-8164CDC4A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179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3B8F9-FE07-4DC5-8E65-9D6D01CA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7FAAB0-36A1-41DC-84A4-820B68B6AA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7636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6A309-BF39-4CCA-9DB1-7B4665CF5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FD3F5-185B-4B2F-B3C4-2F0FAA214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79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0BC2-0740-4EC7-B202-3516E41D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E728B8-7D37-4AF4-9E03-CB313D325B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5159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3B69F-AD2F-4AEB-9F9F-1950A8498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8939D-F096-489A-BC1F-DDC546B4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515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0471-5908-4EAA-910E-245789CB4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BD3E0F-0718-45FB-B744-D5E63754C6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3405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8DB4B-A186-450E-8E60-BCAE5603D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2130B-067B-45EC-89A2-62B16F447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04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E83B-7538-475E-A027-8F0A75391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7241C8-EFCE-4BAE-AFB5-AC2D92507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3533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78891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6249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1926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280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0230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4976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631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244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010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6765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3529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3357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2031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155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8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432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A85D7-B665-4BBA-9BD5-FD4B57452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</p:spTree>
    <p:extLst>
      <p:ext uri="{BB962C8B-B14F-4D97-AF65-F5344CB8AC3E}">
        <p14:creationId xmlns:p14="http://schemas.microsoft.com/office/powerpoint/2010/main" val="442803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435A5-AA75-4F9B-A1ED-0BAEF5CF4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D6BF76-7C13-41F0-9570-73DCFFA079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875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B5816-2777-48E4-AADC-784C048C9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F0387-C7DB-4FEF-AA22-42E33F75C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060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624C1-7208-4315-95DD-53F92147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296EAE-B700-45E1-A5F3-C78B55E55C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703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7786A-E869-44D1-AADB-091A8F2F1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CEDCA-DC3A-4AFE-B9B1-A76B98F41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083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6FE30-43D6-47ED-B0A4-851B9453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66292-94A2-4A0F-ADAC-C89C312010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7092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4CBB7-15B9-450D-8EB3-343DF4849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57AA0-7B11-4E36-8BDA-7F51C4124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2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60255-BBCC-4E99-9703-20ABA77FD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2C3249-3BEE-4FBA-8347-76319FC214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4196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95DE3-0700-4C17-A068-E75F7AB15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A2FDA-E7ED-4715-A108-8937A8A7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722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A6A0-7C3D-496C-9C29-E761AE155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3D62D1-07B7-40BB-88DE-4C60418D91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3008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8BE4E-0578-436A-A847-C817916D8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669DC-2F3B-4654-AC05-DC65F109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84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17826-8FF8-4777-8782-CAE9A4FD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E35225-833C-4207-BE75-CFE609BB42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4360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B3A89-A9A5-4820-B3E8-32A51713C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8E73-5BB5-47F5-8484-271BA75AD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6376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41006-BDBF-4344-954E-4EB838CE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05E58-DD3F-49A9-AEB8-1C07ACDF9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129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8872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50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120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8947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20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586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965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986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585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104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4.0263 %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928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DD6DE-BC5A-4E26-B9CE-B75D7ABF3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</p:spTree>
    <p:extLst>
      <p:ext uri="{BB962C8B-B14F-4D97-AF65-F5344CB8AC3E}">
        <p14:creationId xmlns:p14="http://schemas.microsoft.com/office/powerpoint/2010/main" val="1655547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2AEE-3DC0-4448-8E29-830D7AB1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0A9616-D7FB-4BCB-8588-C5D254720A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040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011F4-5935-49F1-9536-12E6B665B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4482D-B605-46B2-87EA-DEBF779C1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536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DF85F-F90D-4251-B16B-4AA65EE73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767616-78EC-410A-8AED-588CBB0003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988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AE45D-F80E-47BE-A185-F60510B12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62B79-174C-4504-9761-9BCF09060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739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0DE3E-4460-4C25-AD17-B976348BE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871AD8-2AC1-4F3C-8C8A-8771E9B8E3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1619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8761F-7A19-465A-9D19-AB970AFEC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A29F5-DA0D-43E3-AE29-D495C13C3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75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7E637-A2E3-4972-AAED-85C57624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BB257F-C252-46A0-90D5-40305BFAF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923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126730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118859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66555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651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716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386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924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001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436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5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284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22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ro_RO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4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7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zh_CN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14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92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67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15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09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552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AB4D5-2FC6-4112-B896-478AD57ED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</p:spTree>
    <p:extLst>
      <p:ext uri="{BB962C8B-B14F-4D97-AF65-F5344CB8AC3E}">
        <p14:creationId xmlns:p14="http://schemas.microsoft.com/office/powerpoint/2010/main" val="1094367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EB5DB-FE5D-4778-BA1E-46B0BB35D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7C4C0A-8EF9-40B2-9AD4-1D95934C3D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040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306857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944903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69226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395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540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583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956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072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218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5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3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5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30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39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8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9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71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fi_FI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45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ha_NG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01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405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8A77A-49F8-4742-867D-89DC79600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</p:spTree>
    <p:extLst>
      <p:ext uri="{BB962C8B-B14F-4D97-AF65-F5344CB8AC3E}">
        <p14:creationId xmlns:p14="http://schemas.microsoft.com/office/powerpoint/2010/main" val="3333473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C19FC-EA6B-462F-8521-CF4D4DD0D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F64E6-D2EF-4A95-9F97-A6B8E75590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067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433893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1788095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662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603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954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33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192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393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334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73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0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ko_KR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94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lt_LT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1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ml_IN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49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mr_IN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002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E6A60-3E18-48AB-84DF-28F537B61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01/01/2021 - 31/01/2021</a:t>
            </a:r>
          </a:p>
        </p:txBody>
      </p:sp>
    </p:spTree>
    <p:extLst>
      <p:ext uri="{BB962C8B-B14F-4D97-AF65-F5344CB8AC3E}">
        <p14:creationId xmlns:p14="http://schemas.microsoft.com/office/powerpoint/2010/main" val="2366373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835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2021-02-22T10:33:52Z</dcterms:created>
  <dcterms:modified xsi:type="dcterms:W3CDTF">2021-02-22T10:34:43Z</dcterms:modified>
</cp:coreProperties>
</file>