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44-4CD3-A337-95B34E4759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072256"/>
        <c:axId val="276073240"/>
      </c:radarChart>
      <c:catAx>
        <c:axId val="27607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73240"/>
        <c:crosses val="autoZero"/>
        <c:auto val="1"/>
        <c:lblAlgn val="ctr"/>
        <c:lblOffset val="100"/>
        <c:noMultiLvlLbl val="0"/>
      </c:catAx>
      <c:valAx>
        <c:axId val="27607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7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1/12/2020</c:v>
                </c:pt>
                <c:pt idx="1">
                  <c:v>2/12/2020</c:v>
                </c:pt>
                <c:pt idx="2">
                  <c:v>3/12/2020</c:v>
                </c:pt>
                <c:pt idx="3">
                  <c:v>4/12/2020</c:v>
                </c:pt>
                <c:pt idx="4">
                  <c:v>5/12/2020</c:v>
                </c:pt>
                <c:pt idx="5">
                  <c:v>6/12/2020</c:v>
                </c:pt>
                <c:pt idx="6">
                  <c:v>7/12/2020</c:v>
                </c:pt>
                <c:pt idx="7">
                  <c:v>8/12/2020</c:v>
                </c:pt>
                <c:pt idx="8">
                  <c:v>9/12/2020</c:v>
                </c:pt>
                <c:pt idx="9">
                  <c:v>10/12/2020</c:v>
                </c:pt>
                <c:pt idx="10">
                  <c:v>11/12/2020</c:v>
                </c:pt>
                <c:pt idx="11">
                  <c:v>12/12/2020</c:v>
                </c:pt>
                <c:pt idx="12">
                  <c:v>13/12/2020</c:v>
                </c:pt>
                <c:pt idx="13">
                  <c:v>14/12/2020</c:v>
                </c:pt>
                <c:pt idx="14">
                  <c:v>15/12/2020</c:v>
                </c:pt>
                <c:pt idx="15">
                  <c:v>16/12/2020</c:v>
                </c:pt>
                <c:pt idx="16">
                  <c:v>17/12/2020</c:v>
                </c:pt>
                <c:pt idx="17">
                  <c:v>18/12/2020</c:v>
                </c:pt>
                <c:pt idx="18">
                  <c:v>19/12/2020</c:v>
                </c:pt>
                <c:pt idx="19">
                  <c:v>20/12/2020</c:v>
                </c:pt>
                <c:pt idx="20">
                  <c:v>21/12/2020</c:v>
                </c:pt>
                <c:pt idx="21">
                  <c:v>22/12/2020</c:v>
                </c:pt>
                <c:pt idx="22">
                  <c:v>23/12/2020</c:v>
                </c:pt>
                <c:pt idx="23">
                  <c:v>24/12/2020</c:v>
                </c:pt>
                <c:pt idx="24">
                  <c:v>25/12/2020</c:v>
                </c:pt>
                <c:pt idx="25">
                  <c:v>26/12/2020</c:v>
                </c:pt>
                <c:pt idx="26">
                  <c:v>27/12/2020</c:v>
                </c:pt>
                <c:pt idx="27">
                  <c:v>28/12/2020</c:v>
                </c:pt>
                <c:pt idx="28">
                  <c:v>29/12/2020</c:v>
                </c:pt>
                <c:pt idx="29">
                  <c:v>30/12/2020</c:v>
                </c:pt>
                <c:pt idx="30">
                  <c:v>31/12/2020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5535</c:v>
                </c:pt>
                <c:pt idx="1">
                  <c:v>5537</c:v>
                </c:pt>
                <c:pt idx="2">
                  <c:v>5537</c:v>
                </c:pt>
                <c:pt idx="3">
                  <c:v>5537</c:v>
                </c:pt>
                <c:pt idx="4">
                  <c:v>5537</c:v>
                </c:pt>
                <c:pt idx="5">
                  <c:v>5537</c:v>
                </c:pt>
                <c:pt idx="6">
                  <c:v>5537</c:v>
                </c:pt>
                <c:pt idx="7">
                  <c:v>5538</c:v>
                </c:pt>
                <c:pt idx="8">
                  <c:v>5539</c:v>
                </c:pt>
                <c:pt idx="9">
                  <c:v>5541</c:v>
                </c:pt>
                <c:pt idx="10">
                  <c:v>5541</c:v>
                </c:pt>
                <c:pt idx="11">
                  <c:v>5541</c:v>
                </c:pt>
                <c:pt idx="12">
                  <c:v>5543</c:v>
                </c:pt>
                <c:pt idx="13">
                  <c:v>5541</c:v>
                </c:pt>
                <c:pt idx="14">
                  <c:v>5541</c:v>
                </c:pt>
                <c:pt idx="15">
                  <c:v>5541</c:v>
                </c:pt>
                <c:pt idx="16">
                  <c:v>5541</c:v>
                </c:pt>
                <c:pt idx="17">
                  <c:v>5541</c:v>
                </c:pt>
                <c:pt idx="18">
                  <c:v>5542</c:v>
                </c:pt>
                <c:pt idx="19">
                  <c:v>5542</c:v>
                </c:pt>
                <c:pt idx="20">
                  <c:v>5541</c:v>
                </c:pt>
                <c:pt idx="21">
                  <c:v>5543</c:v>
                </c:pt>
                <c:pt idx="22">
                  <c:v>5544</c:v>
                </c:pt>
                <c:pt idx="23">
                  <c:v>5544</c:v>
                </c:pt>
                <c:pt idx="24">
                  <c:v>5544</c:v>
                </c:pt>
                <c:pt idx="25">
                  <c:v>5545</c:v>
                </c:pt>
                <c:pt idx="26">
                  <c:v>5546</c:v>
                </c:pt>
                <c:pt idx="27">
                  <c:v>5546</c:v>
                </c:pt>
                <c:pt idx="28">
                  <c:v>5547</c:v>
                </c:pt>
                <c:pt idx="29">
                  <c:v>5551</c:v>
                </c:pt>
                <c:pt idx="30">
                  <c:v>5552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F7-4519-9A70-9A3AB3E34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630616"/>
        <c:axId val="311630944"/>
      </c:lineChart>
      <c:catAx>
        <c:axId val="31163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30944"/>
        <c:crosses val="autoZero"/>
        <c:auto val="1"/>
        <c:lblAlgn val="ctr"/>
        <c:lblOffset val="100"/>
        <c:noMultiLvlLbl val="0"/>
      </c:catAx>
      <c:valAx>
        <c:axId val="31163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3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1/12/2020</c:v>
                </c:pt>
                <c:pt idx="1">
                  <c:v>2/12/2020</c:v>
                </c:pt>
                <c:pt idx="2">
                  <c:v>3/12/2020</c:v>
                </c:pt>
                <c:pt idx="3">
                  <c:v>4/12/2020</c:v>
                </c:pt>
                <c:pt idx="4">
                  <c:v>5/12/2020</c:v>
                </c:pt>
                <c:pt idx="5">
                  <c:v>6/12/2020</c:v>
                </c:pt>
                <c:pt idx="6">
                  <c:v>7/12/2020</c:v>
                </c:pt>
                <c:pt idx="7">
                  <c:v>8/12/2020</c:v>
                </c:pt>
                <c:pt idx="8">
                  <c:v>9/12/2020</c:v>
                </c:pt>
                <c:pt idx="9">
                  <c:v>10/12/2020</c:v>
                </c:pt>
                <c:pt idx="10">
                  <c:v>11/12/2020</c:v>
                </c:pt>
                <c:pt idx="11">
                  <c:v>12/12/2020</c:v>
                </c:pt>
                <c:pt idx="12">
                  <c:v>13/12/2020</c:v>
                </c:pt>
                <c:pt idx="13">
                  <c:v>14/12/2020</c:v>
                </c:pt>
                <c:pt idx="14">
                  <c:v>15/12/2020</c:v>
                </c:pt>
                <c:pt idx="15">
                  <c:v>16/12/2020</c:v>
                </c:pt>
                <c:pt idx="16">
                  <c:v>17/12/2020</c:v>
                </c:pt>
                <c:pt idx="17">
                  <c:v>18/12/2020</c:v>
                </c:pt>
                <c:pt idx="18">
                  <c:v>19/12/2020</c:v>
                </c:pt>
                <c:pt idx="19">
                  <c:v>20/12/2020</c:v>
                </c:pt>
                <c:pt idx="20">
                  <c:v>21/12/2020</c:v>
                </c:pt>
                <c:pt idx="21">
                  <c:v>22/12/2020</c:v>
                </c:pt>
                <c:pt idx="22">
                  <c:v>23/12/2020</c:v>
                </c:pt>
                <c:pt idx="23">
                  <c:v>24/12/2020</c:v>
                </c:pt>
                <c:pt idx="24">
                  <c:v>25/12/2020</c:v>
                </c:pt>
                <c:pt idx="25">
                  <c:v>26/12/2020</c:v>
                </c:pt>
                <c:pt idx="26">
                  <c:v>27/12/2020</c:v>
                </c:pt>
                <c:pt idx="27">
                  <c:v>28/12/2020</c:v>
                </c:pt>
                <c:pt idx="28">
                  <c:v>29/12/2020</c:v>
                </c:pt>
                <c:pt idx="29">
                  <c:v>30/12/2020</c:v>
                </c:pt>
                <c:pt idx="30">
                  <c:v>31/12/2020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80-4D45-BE05-3259D3DA5A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626680"/>
        <c:axId val="311628320"/>
      </c:lineChart>
      <c:catAx>
        <c:axId val="31162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28320"/>
        <c:crosses val="autoZero"/>
        <c:auto val="1"/>
        <c:lblAlgn val="ctr"/>
        <c:lblOffset val="100"/>
        <c:noMultiLvlLbl val="0"/>
      </c:catAx>
      <c:valAx>
        <c:axId val="31162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2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B5-4F0A-92EC-5275EAB20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741080"/>
        <c:axId val="312746328"/>
      </c:lineChart>
      <c:catAx>
        <c:axId val="31274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46328"/>
        <c:crosses val="autoZero"/>
        <c:auto val="1"/>
        <c:lblAlgn val="ctr"/>
        <c:lblOffset val="100"/>
        <c:noMultiLvlLbl val="0"/>
      </c:catAx>
      <c:valAx>
        <c:axId val="31274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4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CD-4A7D-8FF9-EC135DAECC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747640"/>
        <c:axId val="312738456"/>
      </c:barChart>
      <c:catAx>
        <c:axId val="31274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38456"/>
        <c:crosses val="autoZero"/>
        <c:auto val="1"/>
        <c:lblAlgn val="ctr"/>
        <c:lblOffset val="100"/>
        <c:noMultiLvlLbl val="0"/>
      </c:catAx>
      <c:valAx>
        <c:axId val="31273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4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13-4608-86B3-B4AB0E5EB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751248"/>
        <c:axId val="312748296"/>
      </c:barChart>
      <c:catAx>
        <c:axId val="31275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48296"/>
        <c:crosses val="autoZero"/>
        <c:auto val="1"/>
        <c:lblAlgn val="ctr"/>
        <c:lblOffset val="100"/>
        <c:noMultiLvlLbl val="0"/>
      </c:catAx>
      <c:valAx>
        <c:axId val="31274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5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1/12/2020</c:v>
                </c:pt>
                <c:pt idx="1">
                  <c:v>2/12/2020</c:v>
                </c:pt>
                <c:pt idx="2">
                  <c:v>3/12/2020</c:v>
                </c:pt>
                <c:pt idx="3">
                  <c:v>4/12/2020</c:v>
                </c:pt>
                <c:pt idx="4">
                  <c:v>5/12/2020</c:v>
                </c:pt>
                <c:pt idx="5">
                  <c:v>6/12/2020</c:v>
                </c:pt>
                <c:pt idx="6">
                  <c:v>7/12/2020</c:v>
                </c:pt>
                <c:pt idx="7">
                  <c:v>8/12/2020</c:v>
                </c:pt>
                <c:pt idx="8">
                  <c:v>9/12/2020</c:v>
                </c:pt>
                <c:pt idx="9">
                  <c:v>10/12/2020</c:v>
                </c:pt>
                <c:pt idx="10">
                  <c:v>11/12/2020</c:v>
                </c:pt>
                <c:pt idx="11">
                  <c:v>12/12/2020</c:v>
                </c:pt>
                <c:pt idx="12">
                  <c:v>13/12/2020</c:v>
                </c:pt>
                <c:pt idx="13">
                  <c:v>14/12/2020</c:v>
                </c:pt>
                <c:pt idx="14">
                  <c:v>15/12/2020</c:v>
                </c:pt>
                <c:pt idx="15">
                  <c:v>16/12/2020</c:v>
                </c:pt>
                <c:pt idx="16">
                  <c:v>17/12/2020</c:v>
                </c:pt>
                <c:pt idx="17">
                  <c:v>18/12/2020</c:v>
                </c:pt>
                <c:pt idx="18">
                  <c:v>19/12/2020</c:v>
                </c:pt>
                <c:pt idx="19">
                  <c:v>20/12/2020</c:v>
                </c:pt>
                <c:pt idx="20">
                  <c:v>21/12/2020</c:v>
                </c:pt>
                <c:pt idx="21">
                  <c:v>22/12/2020</c:v>
                </c:pt>
                <c:pt idx="22">
                  <c:v>23/12/2020</c:v>
                </c:pt>
                <c:pt idx="23">
                  <c:v>24/12/2020</c:v>
                </c:pt>
                <c:pt idx="24">
                  <c:v>25/12/2020</c:v>
                </c:pt>
                <c:pt idx="25">
                  <c:v>26/12/2020</c:v>
                </c:pt>
                <c:pt idx="26">
                  <c:v>27/12/2020</c:v>
                </c:pt>
                <c:pt idx="27">
                  <c:v>28/12/2020</c:v>
                </c:pt>
                <c:pt idx="28">
                  <c:v>29/12/2020</c:v>
                </c:pt>
                <c:pt idx="29">
                  <c:v>30/12/2020</c:v>
                </c:pt>
                <c:pt idx="30">
                  <c:v>31/12/2020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</c:v>
                </c:pt>
                <c:pt idx="1">
                  <c:v>18</c:v>
                </c:pt>
                <c:pt idx="2">
                  <c:v>17</c:v>
                </c:pt>
                <c:pt idx="3">
                  <c:v>18</c:v>
                </c:pt>
                <c:pt idx="4">
                  <c:v>16</c:v>
                </c:pt>
                <c:pt idx="5">
                  <c:v>15</c:v>
                </c:pt>
                <c:pt idx="6">
                  <c:v>14</c:v>
                </c:pt>
                <c:pt idx="7">
                  <c:v>4</c:v>
                </c:pt>
                <c:pt idx="8">
                  <c:v>4</c:v>
                </c:pt>
                <c:pt idx="9">
                  <c:v>9</c:v>
                </c:pt>
                <c:pt idx="10">
                  <c:v>11</c:v>
                </c:pt>
                <c:pt idx="11">
                  <c:v>12</c:v>
                </c:pt>
                <c:pt idx="12">
                  <c:v>14</c:v>
                </c:pt>
                <c:pt idx="13">
                  <c:v>14</c:v>
                </c:pt>
                <c:pt idx="14">
                  <c:v>13</c:v>
                </c:pt>
                <c:pt idx="15">
                  <c:v>11</c:v>
                </c:pt>
                <c:pt idx="16">
                  <c:v>9</c:v>
                </c:pt>
                <c:pt idx="17">
                  <c:v>9</c:v>
                </c:pt>
                <c:pt idx="18">
                  <c:v>9</c:v>
                </c:pt>
                <c:pt idx="19">
                  <c:v>6</c:v>
                </c:pt>
                <c:pt idx="20">
                  <c:v>7</c:v>
                </c:pt>
                <c:pt idx="21">
                  <c:v>9</c:v>
                </c:pt>
                <c:pt idx="22">
                  <c:v>10</c:v>
                </c:pt>
                <c:pt idx="23">
                  <c:v>9</c:v>
                </c:pt>
                <c:pt idx="24">
                  <c:v>7</c:v>
                </c:pt>
                <c:pt idx="25">
                  <c:v>7</c:v>
                </c:pt>
                <c:pt idx="26">
                  <c:v>8</c:v>
                </c:pt>
                <c:pt idx="27">
                  <c:v>10</c:v>
                </c:pt>
                <c:pt idx="28">
                  <c:v>17</c:v>
                </c:pt>
                <c:pt idx="29">
                  <c:v>21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79-4D8B-AC8A-8549012EC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465384"/>
        <c:axId val="312465712"/>
      </c:lineChart>
      <c:catAx>
        <c:axId val="31246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65712"/>
        <c:crosses val="autoZero"/>
        <c:auto val="1"/>
        <c:lblAlgn val="ctr"/>
        <c:lblOffset val="100"/>
        <c:noMultiLvlLbl val="0"/>
      </c:catAx>
      <c:valAx>
        <c:axId val="31246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6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1/12/2020</c:v>
                </c:pt>
                <c:pt idx="1">
                  <c:v>2/12/2020</c:v>
                </c:pt>
                <c:pt idx="2">
                  <c:v>3/12/2020</c:v>
                </c:pt>
                <c:pt idx="3">
                  <c:v>4/12/2020</c:v>
                </c:pt>
                <c:pt idx="4">
                  <c:v>5/12/2020</c:v>
                </c:pt>
                <c:pt idx="5">
                  <c:v>6/12/2020</c:v>
                </c:pt>
                <c:pt idx="6">
                  <c:v>7/12/2020</c:v>
                </c:pt>
                <c:pt idx="7">
                  <c:v>8/12/2020</c:v>
                </c:pt>
                <c:pt idx="8">
                  <c:v>9/12/2020</c:v>
                </c:pt>
                <c:pt idx="9">
                  <c:v>10/12/2020</c:v>
                </c:pt>
                <c:pt idx="10">
                  <c:v>11/12/2020</c:v>
                </c:pt>
                <c:pt idx="11">
                  <c:v>12/12/2020</c:v>
                </c:pt>
                <c:pt idx="12">
                  <c:v>13/12/2020</c:v>
                </c:pt>
                <c:pt idx="13">
                  <c:v>14/12/2020</c:v>
                </c:pt>
                <c:pt idx="14">
                  <c:v>15/12/2020</c:v>
                </c:pt>
                <c:pt idx="15">
                  <c:v>16/12/2020</c:v>
                </c:pt>
                <c:pt idx="16">
                  <c:v>17/12/2020</c:v>
                </c:pt>
                <c:pt idx="17">
                  <c:v>18/12/2020</c:v>
                </c:pt>
                <c:pt idx="18">
                  <c:v>19/12/2020</c:v>
                </c:pt>
                <c:pt idx="19">
                  <c:v>20/12/2020</c:v>
                </c:pt>
                <c:pt idx="20">
                  <c:v>21/12/2020</c:v>
                </c:pt>
                <c:pt idx="21">
                  <c:v>22/12/2020</c:v>
                </c:pt>
                <c:pt idx="22">
                  <c:v>23/12/2020</c:v>
                </c:pt>
                <c:pt idx="23">
                  <c:v>24/12/2020</c:v>
                </c:pt>
                <c:pt idx="24">
                  <c:v>25/12/2020</c:v>
                </c:pt>
                <c:pt idx="25">
                  <c:v>26/12/2020</c:v>
                </c:pt>
                <c:pt idx="26">
                  <c:v>27/12/2020</c:v>
                </c:pt>
                <c:pt idx="27">
                  <c:v>28/12/2020</c:v>
                </c:pt>
                <c:pt idx="28">
                  <c:v>29/12/2020</c:v>
                </c:pt>
                <c:pt idx="29">
                  <c:v>30/12/2020</c:v>
                </c:pt>
                <c:pt idx="30">
                  <c:v>31/12/2020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0.19873532068654001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0.162454873646209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0.216372160115399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4A-4A9F-81DD-BD449F5DD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458496"/>
        <c:axId val="312458824"/>
      </c:lineChart>
      <c:catAx>
        <c:axId val="31245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58824"/>
        <c:crosses val="autoZero"/>
        <c:auto val="1"/>
        <c:lblAlgn val="ctr"/>
        <c:lblOffset val="100"/>
        <c:noMultiLvlLbl val="0"/>
      </c:catAx>
      <c:valAx>
        <c:axId val="31245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5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1/12/2020</c:v>
                </c:pt>
                <c:pt idx="1">
                  <c:v>2/12/2020</c:v>
                </c:pt>
                <c:pt idx="2">
                  <c:v>3/12/2020</c:v>
                </c:pt>
                <c:pt idx="3">
                  <c:v>4/12/2020</c:v>
                </c:pt>
                <c:pt idx="4">
                  <c:v>5/12/2020</c:v>
                </c:pt>
                <c:pt idx="5">
                  <c:v>6/12/2020</c:v>
                </c:pt>
                <c:pt idx="6">
                  <c:v>7/12/2020</c:v>
                </c:pt>
                <c:pt idx="7">
                  <c:v>8/12/2020</c:v>
                </c:pt>
                <c:pt idx="8">
                  <c:v>9/12/2020</c:v>
                </c:pt>
                <c:pt idx="9">
                  <c:v>10/12/2020</c:v>
                </c:pt>
                <c:pt idx="10">
                  <c:v>11/12/2020</c:v>
                </c:pt>
                <c:pt idx="11">
                  <c:v>12/12/2020</c:v>
                </c:pt>
                <c:pt idx="12">
                  <c:v>13/12/2020</c:v>
                </c:pt>
                <c:pt idx="13">
                  <c:v>14/12/2020</c:v>
                </c:pt>
                <c:pt idx="14">
                  <c:v>15/12/2020</c:v>
                </c:pt>
                <c:pt idx="15">
                  <c:v>16/12/2020</c:v>
                </c:pt>
                <c:pt idx="16">
                  <c:v>17/12/2020</c:v>
                </c:pt>
                <c:pt idx="17">
                  <c:v>18/12/2020</c:v>
                </c:pt>
                <c:pt idx="18">
                  <c:v>19/12/2020</c:v>
                </c:pt>
                <c:pt idx="19">
                  <c:v>20/12/2020</c:v>
                </c:pt>
                <c:pt idx="20">
                  <c:v>21/12/2020</c:v>
                </c:pt>
                <c:pt idx="21">
                  <c:v>22/12/2020</c:v>
                </c:pt>
                <c:pt idx="22">
                  <c:v>23/12/2020</c:v>
                </c:pt>
                <c:pt idx="23">
                  <c:v>24/12/2020</c:v>
                </c:pt>
                <c:pt idx="24">
                  <c:v>25/12/2020</c:v>
                </c:pt>
                <c:pt idx="25">
                  <c:v>26/12/2020</c:v>
                </c:pt>
                <c:pt idx="26">
                  <c:v>27/12/2020</c:v>
                </c:pt>
                <c:pt idx="27">
                  <c:v>28/12/2020</c:v>
                </c:pt>
                <c:pt idx="28">
                  <c:v>29/12/2020</c:v>
                </c:pt>
                <c:pt idx="29">
                  <c:v>30/12/2020</c:v>
                </c:pt>
                <c:pt idx="30">
                  <c:v>31/12/2020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</c:v>
                </c:pt>
                <c:pt idx="1">
                  <c:v>20</c:v>
                </c:pt>
                <c:pt idx="2">
                  <c:v>17</c:v>
                </c:pt>
                <c:pt idx="3">
                  <c:v>18</c:v>
                </c:pt>
                <c:pt idx="4">
                  <c:v>17</c:v>
                </c:pt>
                <c:pt idx="5">
                  <c:v>16</c:v>
                </c:pt>
                <c:pt idx="6">
                  <c:v>15</c:v>
                </c:pt>
                <c:pt idx="7">
                  <c:v>10</c:v>
                </c:pt>
                <c:pt idx="8">
                  <c:v>5</c:v>
                </c:pt>
                <c:pt idx="9">
                  <c:v>6</c:v>
                </c:pt>
                <c:pt idx="10">
                  <c:v>10</c:v>
                </c:pt>
                <c:pt idx="11">
                  <c:v>12</c:v>
                </c:pt>
                <c:pt idx="12">
                  <c:v>14</c:v>
                </c:pt>
                <c:pt idx="13">
                  <c:v>15</c:v>
                </c:pt>
                <c:pt idx="14">
                  <c:v>14</c:v>
                </c:pt>
                <c:pt idx="15">
                  <c:v>13</c:v>
                </c:pt>
                <c:pt idx="16">
                  <c:v>10</c:v>
                </c:pt>
                <c:pt idx="17">
                  <c:v>10</c:v>
                </c:pt>
                <c:pt idx="18">
                  <c:v>9</c:v>
                </c:pt>
                <c:pt idx="19">
                  <c:v>8</c:v>
                </c:pt>
                <c:pt idx="20">
                  <c:v>6</c:v>
                </c:pt>
                <c:pt idx="21">
                  <c:v>9</c:v>
                </c:pt>
                <c:pt idx="22">
                  <c:v>9</c:v>
                </c:pt>
                <c:pt idx="23">
                  <c:v>10</c:v>
                </c:pt>
                <c:pt idx="24">
                  <c:v>8</c:v>
                </c:pt>
                <c:pt idx="25">
                  <c:v>7</c:v>
                </c:pt>
                <c:pt idx="26">
                  <c:v>7</c:v>
                </c:pt>
                <c:pt idx="27">
                  <c:v>9</c:v>
                </c:pt>
                <c:pt idx="28">
                  <c:v>15</c:v>
                </c:pt>
                <c:pt idx="29">
                  <c:v>21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A2-4DF1-9F30-2DE0111105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470304"/>
        <c:axId val="312469320"/>
      </c:lineChart>
      <c:catAx>
        <c:axId val="31247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69320"/>
        <c:crosses val="autoZero"/>
        <c:auto val="1"/>
        <c:lblAlgn val="ctr"/>
        <c:lblOffset val="100"/>
        <c:noMultiLvlLbl val="0"/>
      </c:catAx>
      <c:valAx>
        <c:axId val="31246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7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1/12/2020</c:v>
                </c:pt>
                <c:pt idx="1">
                  <c:v>2/12/2020</c:v>
                </c:pt>
                <c:pt idx="2">
                  <c:v>3/12/2020</c:v>
                </c:pt>
                <c:pt idx="3">
                  <c:v>4/12/2020</c:v>
                </c:pt>
                <c:pt idx="4">
                  <c:v>5/12/2020</c:v>
                </c:pt>
                <c:pt idx="5">
                  <c:v>6/12/2020</c:v>
                </c:pt>
                <c:pt idx="6">
                  <c:v>7/12/2020</c:v>
                </c:pt>
                <c:pt idx="7">
                  <c:v>8/12/2020</c:v>
                </c:pt>
                <c:pt idx="8">
                  <c:v>9/12/2020</c:v>
                </c:pt>
                <c:pt idx="9">
                  <c:v>10/12/2020</c:v>
                </c:pt>
                <c:pt idx="10">
                  <c:v>11/12/2020</c:v>
                </c:pt>
                <c:pt idx="11">
                  <c:v>12/12/2020</c:v>
                </c:pt>
                <c:pt idx="12">
                  <c:v>13/12/2020</c:v>
                </c:pt>
                <c:pt idx="13">
                  <c:v>14/12/2020</c:v>
                </c:pt>
                <c:pt idx="14">
                  <c:v>15/12/2020</c:v>
                </c:pt>
                <c:pt idx="15">
                  <c:v>16/12/2020</c:v>
                </c:pt>
                <c:pt idx="16">
                  <c:v>17/12/2020</c:v>
                </c:pt>
                <c:pt idx="17">
                  <c:v>18/12/2020</c:v>
                </c:pt>
                <c:pt idx="18">
                  <c:v>19/12/2020</c:v>
                </c:pt>
                <c:pt idx="19">
                  <c:v>20/12/2020</c:v>
                </c:pt>
                <c:pt idx="20">
                  <c:v>21/12/2020</c:v>
                </c:pt>
                <c:pt idx="21">
                  <c:v>22/12/2020</c:v>
                </c:pt>
                <c:pt idx="22">
                  <c:v>23/12/2020</c:v>
                </c:pt>
                <c:pt idx="23">
                  <c:v>24/12/2020</c:v>
                </c:pt>
                <c:pt idx="24">
                  <c:v>25/12/2020</c:v>
                </c:pt>
                <c:pt idx="25">
                  <c:v>26/12/2020</c:v>
                </c:pt>
                <c:pt idx="26">
                  <c:v>27/12/2020</c:v>
                </c:pt>
                <c:pt idx="27">
                  <c:v>28/12/2020</c:v>
                </c:pt>
                <c:pt idx="28">
                  <c:v>29/12/2020</c:v>
                </c:pt>
                <c:pt idx="29">
                  <c:v>30/12/2020</c:v>
                </c:pt>
                <c:pt idx="30">
                  <c:v>31/12/2020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73-4BD6-93D5-ADDCB0DF4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468664"/>
        <c:axId val="312469976"/>
      </c:lineChart>
      <c:catAx>
        <c:axId val="31246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69976"/>
        <c:crosses val="autoZero"/>
        <c:auto val="1"/>
        <c:lblAlgn val="ctr"/>
        <c:lblOffset val="100"/>
        <c:noMultiLvlLbl val="0"/>
      </c:catAx>
      <c:valAx>
        <c:axId val="31246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6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0</c:v>
                </c:pt>
                <c:pt idx="5">
                  <c:v>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2C-41E0-937A-C00B42B745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623728"/>
        <c:axId val="311628976"/>
      </c:radarChart>
      <c:catAx>
        <c:axId val="31162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28976"/>
        <c:crosses val="autoZero"/>
        <c:auto val="1"/>
        <c:lblAlgn val="ctr"/>
        <c:lblOffset val="100"/>
        <c:noMultiLvlLbl val="0"/>
      </c:catAx>
      <c:valAx>
        <c:axId val="31162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2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1/12/2020</c:v>
                </c:pt>
                <c:pt idx="1">
                  <c:v>2/12/2020</c:v>
                </c:pt>
                <c:pt idx="2">
                  <c:v>3/12/2020</c:v>
                </c:pt>
                <c:pt idx="3">
                  <c:v>4/12/2020</c:v>
                </c:pt>
                <c:pt idx="4">
                  <c:v>5/12/2020</c:v>
                </c:pt>
                <c:pt idx="5">
                  <c:v>6/12/2020</c:v>
                </c:pt>
                <c:pt idx="6">
                  <c:v>7/12/2020</c:v>
                </c:pt>
                <c:pt idx="7">
                  <c:v>8/12/2020</c:v>
                </c:pt>
                <c:pt idx="8">
                  <c:v>9/12/2020</c:v>
                </c:pt>
                <c:pt idx="9">
                  <c:v>10/12/2020</c:v>
                </c:pt>
                <c:pt idx="10">
                  <c:v>11/12/2020</c:v>
                </c:pt>
                <c:pt idx="11">
                  <c:v>12/12/2020</c:v>
                </c:pt>
                <c:pt idx="12">
                  <c:v>13/12/2020</c:v>
                </c:pt>
                <c:pt idx="13">
                  <c:v>14/12/2020</c:v>
                </c:pt>
                <c:pt idx="14">
                  <c:v>15/12/2020</c:v>
                </c:pt>
                <c:pt idx="15">
                  <c:v>16/12/2020</c:v>
                </c:pt>
                <c:pt idx="16">
                  <c:v>17/12/2020</c:v>
                </c:pt>
                <c:pt idx="17">
                  <c:v>18/12/2020</c:v>
                </c:pt>
                <c:pt idx="18">
                  <c:v>19/12/2020</c:v>
                </c:pt>
                <c:pt idx="19">
                  <c:v>20/12/2020</c:v>
                </c:pt>
                <c:pt idx="20">
                  <c:v>21/12/2020</c:v>
                </c:pt>
                <c:pt idx="21">
                  <c:v>22/12/2020</c:v>
                </c:pt>
                <c:pt idx="22">
                  <c:v>23/12/2020</c:v>
                </c:pt>
                <c:pt idx="23">
                  <c:v>24/12/2020</c:v>
                </c:pt>
                <c:pt idx="24">
                  <c:v>25/12/2020</c:v>
                </c:pt>
                <c:pt idx="25">
                  <c:v>26/12/2020</c:v>
                </c:pt>
                <c:pt idx="26">
                  <c:v>27/12/2020</c:v>
                </c:pt>
                <c:pt idx="27">
                  <c:v>28/12/2020</c:v>
                </c:pt>
                <c:pt idx="28">
                  <c:v>29/12/2020</c:v>
                </c:pt>
                <c:pt idx="29">
                  <c:v>30/12/2020</c:v>
                </c:pt>
                <c:pt idx="30">
                  <c:v>31/12/2020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1105</c:v>
                </c:pt>
                <c:pt idx="1">
                  <c:v>1108</c:v>
                </c:pt>
                <c:pt idx="2">
                  <c:v>1109</c:v>
                </c:pt>
                <c:pt idx="3">
                  <c:v>1110</c:v>
                </c:pt>
                <c:pt idx="4">
                  <c:v>1110</c:v>
                </c:pt>
                <c:pt idx="5">
                  <c:v>1109</c:v>
                </c:pt>
                <c:pt idx="6">
                  <c:v>1109</c:v>
                </c:pt>
                <c:pt idx="7">
                  <c:v>1108</c:v>
                </c:pt>
                <c:pt idx="8">
                  <c:v>1108</c:v>
                </c:pt>
                <c:pt idx="9">
                  <c:v>1106</c:v>
                </c:pt>
                <c:pt idx="10">
                  <c:v>1108</c:v>
                </c:pt>
                <c:pt idx="11">
                  <c:v>1107</c:v>
                </c:pt>
                <c:pt idx="12">
                  <c:v>1107</c:v>
                </c:pt>
                <c:pt idx="13">
                  <c:v>1107</c:v>
                </c:pt>
                <c:pt idx="14">
                  <c:v>1108</c:v>
                </c:pt>
                <c:pt idx="15">
                  <c:v>1107</c:v>
                </c:pt>
                <c:pt idx="16">
                  <c:v>1107</c:v>
                </c:pt>
                <c:pt idx="17">
                  <c:v>1106</c:v>
                </c:pt>
                <c:pt idx="18">
                  <c:v>1106</c:v>
                </c:pt>
                <c:pt idx="19">
                  <c:v>1106</c:v>
                </c:pt>
                <c:pt idx="20">
                  <c:v>1107</c:v>
                </c:pt>
                <c:pt idx="21">
                  <c:v>1104</c:v>
                </c:pt>
                <c:pt idx="22">
                  <c:v>1103</c:v>
                </c:pt>
                <c:pt idx="23">
                  <c:v>1104</c:v>
                </c:pt>
                <c:pt idx="24">
                  <c:v>1105</c:v>
                </c:pt>
                <c:pt idx="25">
                  <c:v>1105</c:v>
                </c:pt>
                <c:pt idx="26">
                  <c:v>1106</c:v>
                </c:pt>
                <c:pt idx="27">
                  <c:v>1106</c:v>
                </c:pt>
                <c:pt idx="28">
                  <c:v>1106</c:v>
                </c:pt>
                <c:pt idx="29">
                  <c:v>1105</c:v>
                </c:pt>
                <c:pt idx="30">
                  <c:v>1107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F0-4D48-909D-00D40A7DC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041576"/>
        <c:axId val="314042232"/>
      </c:lineChart>
      <c:catAx>
        <c:axId val="314041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042232"/>
        <c:crosses val="autoZero"/>
        <c:auto val="1"/>
        <c:lblAlgn val="ctr"/>
        <c:lblOffset val="100"/>
        <c:noMultiLvlLbl val="0"/>
      </c:catAx>
      <c:valAx>
        <c:axId val="31404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04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1/12/2020</c:v>
                </c:pt>
                <c:pt idx="1">
                  <c:v>2/12/2020</c:v>
                </c:pt>
                <c:pt idx="2">
                  <c:v>3/12/2020</c:v>
                </c:pt>
                <c:pt idx="3">
                  <c:v>4/12/2020</c:v>
                </c:pt>
                <c:pt idx="4">
                  <c:v>5/12/2020</c:v>
                </c:pt>
                <c:pt idx="5">
                  <c:v>6/12/2020</c:v>
                </c:pt>
                <c:pt idx="6">
                  <c:v>7/12/2020</c:v>
                </c:pt>
                <c:pt idx="7">
                  <c:v>8/12/2020</c:v>
                </c:pt>
                <c:pt idx="8">
                  <c:v>9/12/2020</c:v>
                </c:pt>
                <c:pt idx="9">
                  <c:v>10/12/2020</c:v>
                </c:pt>
                <c:pt idx="10">
                  <c:v>11/12/2020</c:v>
                </c:pt>
                <c:pt idx="11">
                  <c:v>12/12/2020</c:v>
                </c:pt>
                <c:pt idx="12">
                  <c:v>13/12/2020</c:v>
                </c:pt>
                <c:pt idx="13">
                  <c:v>14/12/2020</c:v>
                </c:pt>
                <c:pt idx="14">
                  <c:v>15/12/2020</c:v>
                </c:pt>
                <c:pt idx="15">
                  <c:v>16/12/2020</c:v>
                </c:pt>
                <c:pt idx="16">
                  <c:v>17/12/2020</c:v>
                </c:pt>
                <c:pt idx="17">
                  <c:v>18/12/2020</c:v>
                </c:pt>
                <c:pt idx="18">
                  <c:v>19/12/2020</c:v>
                </c:pt>
                <c:pt idx="19">
                  <c:v>20/12/2020</c:v>
                </c:pt>
                <c:pt idx="20">
                  <c:v>21/12/2020</c:v>
                </c:pt>
                <c:pt idx="21">
                  <c:v>22/12/2020</c:v>
                </c:pt>
                <c:pt idx="22">
                  <c:v>23/12/2020</c:v>
                </c:pt>
                <c:pt idx="23">
                  <c:v>24/12/2020</c:v>
                </c:pt>
                <c:pt idx="24">
                  <c:v>25/12/2020</c:v>
                </c:pt>
                <c:pt idx="25">
                  <c:v>26/12/2020</c:v>
                </c:pt>
                <c:pt idx="26">
                  <c:v>27/12/2020</c:v>
                </c:pt>
                <c:pt idx="27">
                  <c:v>28/12/2020</c:v>
                </c:pt>
                <c:pt idx="28">
                  <c:v>29/12/2020</c:v>
                </c:pt>
                <c:pt idx="29">
                  <c:v>30/12/2020</c:v>
                </c:pt>
                <c:pt idx="30">
                  <c:v>31/12/2020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9A-4E45-9023-0A6AE1CA40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053056"/>
        <c:axId val="314056008"/>
      </c:lineChart>
      <c:catAx>
        <c:axId val="31405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056008"/>
        <c:crosses val="autoZero"/>
        <c:auto val="1"/>
        <c:lblAlgn val="ctr"/>
        <c:lblOffset val="100"/>
        <c:noMultiLvlLbl val="0"/>
      </c:catAx>
      <c:valAx>
        <c:axId val="31405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05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66-406F-8800-F5E47E1D3F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404736"/>
        <c:axId val="315399816"/>
      </c:lineChart>
      <c:catAx>
        <c:axId val="31540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99816"/>
        <c:crosses val="autoZero"/>
        <c:auto val="1"/>
        <c:lblAlgn val="ctr"/>
        <c:lblOffset val="100"/>
        <c:noMultiLvlLbl val="0"/>
      </c:catAx>
      <c:valAx>
        <c:axId val="31539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0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AE-4E6F-8B44-E625D13E93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402440"/>
        <c:axId val="315400800"/>
      </c:barChart>
      <c:catAx>
        <c:axId val="31540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00800"/>
        <c:crosses val="autoZero"/>
        <c:auto val="1"/>
        <c:lblAlgn val="ctr"/>
        <c:lblOffset val="100"/>
        <c:noMultiLvlLbl val="0"/>
      </c:catAx>
      <c:valAx>
        <c:axId val="31540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0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1/12/2020</c:v>
                </c:pt>
                <c:pt idx="1">
                  <c:v>2/12/2020</c:v>
                </c:pt>
                <c:pt idx="2">
                  <c:v>3/12/2020</c:v>
                </c:pt>
                <c:pt idx="3">
                  <c:v>4/12/2020</c:v>
                </c:pt>
                <c:pt idx="4">
                  <c:v>5/12/2020</c:v>
                </c:pt>
                <c:pt idx="5">
                  <c:v>6/12/2020</c:v>
                </c:pt>
                <c:pt idx="6">
                  <c:v>7/12/2020</c:v>
                </c:pt>
                <c:pt idx="7">
                  <c:v>8/12/2020</c:v>
                </c:pt>
                <c:pt idx="8">
                  <c:v>9/12/2020</c:v>
                </c:pt>
                <c:pt idx="9">
                  <c:v>10/12/2020</c:v>
                </c:pt>
                <c:pt idx="10">
                  <c:v>11/12/2020</c:v>
                </c:pt>
                <c:pt idx="11">
                  <c:v>12/12/2020</c:v>
                </c:pt>
                <c:pt idx="12">
                  <c:v>13/12/2020</c:v>
                </c:pt>
                <c:pt idx="13">
                  <c:v>14/12/2020</c:v>
                </c:pt>
                <c:pt idx="14">
                  <c:v>15/12/2020</c:v>
                </c:pt>
                <c:pt idx="15">
                  <c:v>16/12/2020</c:v>
                </c:pt>
                <c:pt idx="16">
                  <c:v>17/12/2020</c:v>
                </c:pt>
                <c:pt idx="17">
                  <c:v>18/12/2020</c:v>
                </c:pt>
                <c:pt idx="18">
                  <c:v>19/12/2020</c:v>
                </c:pt>
                <c:pt idx="19">
                  <c:v>20/12/2020</c:v>
                </c:pt>
                <c:pt idx="20">
                  <c:v>21/12/2020</c:v>
                </c:pt>
                <c:pt idx="21">
                  <c:v>22/12/2020</c:v>
                </c:pt>
                <c:pt idx="22">
                  <c:v>23/12/2020</c:v>
                </c:pt>
                <c:pt idx="23">
                  <c:v>24/12/2020</c:v>
                </c:pt>
                <c:pt idx="24">
                  <c:v>25/12/2020</c:v>
                </c:pt>
                <c:pt idx="25">
                  <c:v>26/12/2020</c:v>
                </c:pt>
                <c:pt idx="26">
                  <c:v>27/12/2020</c:v>
                </c:pt>
                <c:pt idx="27">
                  <c:v>28/12/2020</c:v>
                </c:pt>
                <c:pt idx="28">
                  <c:v>29/12/2020</c:v>
                </c:pt>
                <c:pt idx="29">
                  <c:v>30/12/2020</c:v>
                </c:pt>
                <c:pt idx="30">
                  <c:v>31/12/2020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9.0579710144927494E-2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0.13550135501355001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27-40F5-839B-C267A3FC01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392600"/>
        <c:axId val="315398504"/>
      </c:lineChart>
      <c:catAx>
        <c:axId val="31539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98504"/>
        <c:crosses val="autoZero"/>
        <c:auto val="1"/>
        <c:lblAlgn val="ctr"/>
        <c:lblOffset val="100"/>
        <c:noMultiLvlLbl val="0"/>
      </c:catAx>
      <c:valAx>
        <c:axId val="31539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9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1/12/2020</c:v>
                </c:pt>
                <c:pt idx="1">
                  <c:v>2/12/2020</c:v>
                </c:pt>
                <c:pt idx="2">
                  <c:v>3/12/2020</c:v>
                </c:pt>
                <c:pt idx="3">
                  <c:v>4/12/2020</c:v>
                </c:pt>
                <c:pt idx="4">
                  <c:v>5/12/2020</c:v>
                </c:pt>
                <c:pt idx="5">
                  <c:v>6/12/2020</c:v>
                </c:pt>
                <c:pt idx="6">
                  <c:v>7/12/2020</c:v>
                </c:pt>
                <c:pt idx="7">
                  <c:v>8/12/2020</c:v>
                </c:pt>
                <c:pt idx="8">
                  <c:v>9/12/2020</c:v>
                </c:pt>
                <c:pt idx="9">
                  <c:v>10/12/2020</c:v>
                </c:pt>
                <c:pt idx="10">
                  <c:v>11/12/2020</c:v>
                </c:pt>
                <c:pt idx="11">
                  <c:v>12/12/2020</c:v>
                </c:pt>
                <c:pt idx="12">
                  <c:v>13/12/2020</c:v>
                </c:pt>
                <c:pt idx="13">
                  <c:v>14/12/2020</c:v>
                </c:pt>
                <c:pt idx="14">
                  <c:v>15/12/2020</c:v>
                </c:pt>
                <c:pt idx="15">
                  <c:v>16/12/2020</c:v>
                </c:pt>
                <c:pt idx="16">
                  <c:v>17/12/2020</c:v>
                </c:pt>
                <c:pt idx="17">
                  <c:v>18/12/2020</c:v>
                </c:pt>
                <c:pt idx="18">
                  <c:v>19/12/2020</c:v>
                </c:pt>
                <c:pt idx="19">
                  <c:v>20/12/2020</c:v>
                </c:pt>
                <c:pt idx="20">
                  <c:v>21/12/2020</c:v>
                </c:pt>
                <c:pt idx="21">
                  <c:v>22/12/2020</c:v>
                </c:pt>
                <c:pt idx="22">
                  <c:v>23/12/2020</c:v>
                </c:pt>
                <c:pt idx="23">
                  <c:v>24/12/2020</c:v>
                </c:pt>
                <c:pt idx="24">
                  <c:v>25/12/2020</c:v>
                </c:pt>
                <c:pt idx="25">
                  <c:v>26/12/2020</c:v>
                </c:pt>
                <c:pt idx="26">
                  <c:v>27/12/2020</c:v>
                </c:pt>
                <c:pt idx="27">
                  <c:v>28/12/2020</c:v>
                </c:pt>
                <c:pt idx="28">
                  <c:v>29/12/2020</c:v>
                </c:pt>
                <c:pt idx="29">
                  <c:v>30/12/2020</c:v>
                </c:pt>
                <c:pt idx="30">
                  <c:v>31/12/2020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AF-4E1A-A2D6-D245F72603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393256"/>
        <c:axId val="315398832"/>
      </c:lineChart>
      <c:catAx>
        <c:axId val="315393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98832"/>
        <c:crosses val="autoZero"/>
        <c:auto val="1"/>
        <c:lblAlgn val="ctr"/>
        <c:lblOffset val="100"/>
        <c:noMultiLvlLbl val="0"/>
      </c:catAx>
      <c:valAx>
        <c:axId val="31539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93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1/12/2020</c:v>
                </c:pt>
                <c:pt idx="1">
                  <c:v>2/12/2020</c:v>
                </c:pt>
                <c:pt idx="2">
                  <c:v>3/12/2020</c:v>
                </c:pt>
                <c:pt idx="3">
                  <c:v>4/12/2020</c:v>
                </c:pt>
                <c:pt idx="4">
                  <c:v>5/12/2020</c:v>
                </c:pt>
                <c:pt idx="5">
                  <c:v>6/12/2020</c:v>
                </c:pt>
                <c:pt idx="6">
                  <c:v>7/12/2020</c:v>
                </c:pt>
                <c:pt idx="7">
                  <c:v>8/12/2020</c:v>
                </c:pt>
                <c:pt idx="8">
                  <c:v>9/12/2020</c:v>
                </c:pt>
                <c:pt idx="9">
                  <c:v>10/12/2020</c:v>
                </c:pt>
                <c:pt idx="10">
                  <c:v>11/12/2020</c:v>
                </c:pt>
                <c:pt idx="11">
                  <c:v>12/12/2020</c:v>
                </c:pt>
                <c:pt idx="12">
                  <c:v>13/12/2020</c:v>
                </c:pt>
                <c:pt idx="13">
                  <c:v>14/12/2020</c:v>
                </c:pt>
                <c:pt idx="14">
                  <c:v>15/12/2020</c:v>
                </c:pt>
                <c:pt idx="15">
                  <c:v>16/12/2020</c:v>
                </c:pt>
                <c:pt idx="16">
                  <c:v>17/12/2020</c:v>
                </c:pt>
                <c:pt idx="17">
                  <c:v>18/12/2020</c:v>
                </c:pt>
                <c:pt idx="18">
                  <c:v>19/12/2020</c:v>
                </c:pt>
                <c:pt idx="19">
                  <c:v>20/12/2020</c:v>
                </c:pt>
                <c:pt idx="20">
                  <c:v>21/12/2020</c:v>
                </c:pt>
                <c:pt idx="21">
                  <c:v>22/12/2020</c:v>
                </c:pt>
                <c:pt idx="22">
                  <c:v>23/12/2020</c:v>
                </c:pt>
                <c:pt idx="23">
                  <c:v>24/12/2020</c:v>
                </c:pt>
                <c:pt idx="24">
                  <c:v>25/12/2020</c:v>
                </c:pt>
                <c:pt idx="25">
                  <c:v>26/12/2020</c:v>
                </c:pt>
                <c:pt idx="26">
                  <c:v>27/12/2020</c:v>
                </c:pt>
                <c:pt idx="27">
                  <c:v>28/12/2020</c:v>
                </c:pt>
                <c:pt idx="28">
                  <c:v>29/12/2020</c:v>
                </c:pt>
                <c:pt idx="29">
                  <c:v>30/12/2020</c:v>
                </c:pt>
                <c:pt idx="30">
                  <c:v>31/12/2020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5678</c:v>
                </c:pt>
                <c:pt idx="1">
                  <c:v>5683</c:v>
                </c:pt>
                <c:pt idx="2">
                  <c:v>5687</c:v>
                </c:pt>
                <c:pt idx="3">
                  <c:v>5685</c:v>
                </c:pt>
                <c:pt idx="4">
                  <c:v>5689</c:v>
                </c:pt>
                <c:pt idx="5">
                  <c:v>5696</c:v>
                </c:pt>
                <c:pt idx="6">
                  <c:v>5698</c:v>
                </c:pt>
                <c:pt idx="7">
                  <c:v>5701</c:v>
                </c:pt>
                <c:pt idx="8">
                  <c:v>5706</c:v>
                </c:pt>
                <c:pt idx="9">
                  <c:v>5707</c:v>
                </c:pt>
                <c:pt idx="10">
                  <c:v>5717</c:v>
                </c:pt>
                <c:pt idx="11">
                  <c:v>5722</c:v>
                </c:pt>
                <c:pt idx="12">
                  <c:v>5724</c:v>
                </c:pt>
                <c:pt idx="13">
                  <c:v>5725</c:v>
                </c:pt>
                <c:pt idx="14">
                  <c:v>5835</c:v>
                </c:pt>
                <c:pt idx="15">
                  <c:v>6124</c:v>
                </c:pt>
                <c:pt idx="16">
                  <c:v>6181</c:v>
                </c:pt>
                <c:pt idx="17">
                  <c:v>6217</c:v>
                </c:pt>
                <c:pt idx="18">
                  <c:v>6233</c:v>
                </c:pt>
                <c:pt idx="19">
                  <c:v>6243</c:v>
                </c:pt>
                <c:pt idx="20">
                  <c:v>6228</c:v>
                </c:pt>
                <c:pt idx="21">
                  <c:v>6222</c:v>
                </c:pt>
                <c:pt idx="22">
                  <c:v>6397</c:v>
                </c:pt>
                <c:pt idx="23">
                  <c:v>6458</c:v>
                </c:pt>
                <c:pt idx="24">
                  <c:v>6466</c:v>
                </c:pt>
                <c:pt idx="25">
                  <c:v>6471</c:v>
                </c:pt>
                <c:pt idx="26">
                  <c:v>6509</c:v>
                </c:pt>
                <c:pt idx="27">
                  <c:v>6518</c:v>
                </c:pt>
                <c:pt idx="28">
                  <c:v>6700</c:v>
                </c:pt>
                <c:pt idx="29">
                  <c:v>7136</c:v>
                </c:pt>
                <c:pt idx="30">
                  <c:v>7267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84-4097-986C-D24320BD1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359992"/>
        <c:axId val="314354088"/>
      </c:lineChart>
      <c:catAx>
        <c:axId val="31435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54088"/>
        <c:crosses val="autoZero"/>
        <c:auto val="1"/>
        <c:lblAlgn val="ctr"/>
        <c:lblOffset val="100"/>
        <c:noMultiLvlLbl val="0"/>
      </c:catAx>
      <c:valAx>
        <c:axId val="31435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5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1/12/2020</c:v>
                </c:pt>
                <c:pt idx="1">
                  <c:v>2/12/2020</c:v>
                </c:pt>
                <c:pt idx="2">
                  <c:v>3/12/2020</c:v>
                </c:pt>
                <c:pt idx="3">
                  <c:v>4/12/2020</c:v>
                </c:pt>
                <c:pt idx="4">
                  <c:v>5/12/2020</c:v>
                </c:pt>
                <c:pt idx="5">
                  <c:v>6/12/2020</c:v>
                </c:pt>
                <c:pt idx="6">
                  <c:v>7/12/2020</c:v>
                </c:pt>
                <c:pt idx="7">
                  <c:v>8/12/2020</c:v>
                </c:pt>
                <c:pt idx="8">
                  <c:v>9/12/2020</c:v>
                </c:pt>
                <c:pt idx="9">
                  <c:v>10/12/2020</c:v>
                </c:pt>
                <c:pt idx="10">
                  <c:v>11/12/2020</c:v>
                </c:pt>
                <c:pt idx="11">
                  <c:v>12/12/2020</c:v>
                </c:pt>
                <c:pt idx="12">
                  <c:v>13/12/2020</c:v>
                </c:pt>
                <c:pt idx="13">
                  <c:v>14/12/2020</c:v>
                </c:pt>
                <c:pt idx="14">
                  <c:v>15/12/2020</c:v>
                </c:pt>
                <c:pt idx="15">
                  <c:v>16/12/2020</c:v>
                </c:pt>
                <c:pt idx="16">
                  <c:v>17/12/2020</c:v>
                </c:pt>
                <c:pt idx="17">
                  <c:v>18/12/2020</c:v>
                </c:pt>
                <c:pt idx="18">
                  <c:v>19/12/2020</c:v>
                </c:pt>
                <c:pt idx="19">
                  <c:v>20/12/2020</c:v>
                </c:pt>
                <c:pt idx="20">
                  <c:v>21/12/2020</c:v>
                </c:pt>
                <c:pt idx="21">
                  <c:v>22/12/2020</c:v>
                </c:pt>
                <c:pt idx="22">
                  <c:v>23/12/2020</c:v>
                </c:pt>
                <c:pt idx="23">
                  <c:v>24/12/2020</c:v>
                </c:pt>
                <c:pt idx="24">
                  <c:v>25/12/2020</c:v>
                </c:pt>
                <c:pt idx="25">
                  <c:v>26/12/2020</c:v>
                </c:pt>
                <c:pt idx="26">
                  <c:v>27/12/2020</c:v>
                </c:pt>
                <c:pt idx="27">
                  <c:v>28/12/2020</c:v>
                </c:pt>
                <c:pt idx="28">
                  <c:v>29/12/2020</c:v>
                </c:pt>
                <c:pt idx="29">
                  <c:v>30/12/2020</c:v>
                </c:pt>
                <c:pt idx="30">
                  <c:v>31/12/2020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1.7423</c:v>
                </c:pt>
                <c:pt idx="1">
                  <c:v>2.6408</c:v>
                </c:pt>
                <c:pt idx="2">
                  <c:v>0</c:v>
                </c:pt>
                <c:pt idx="3">
                  <c:v>1.2311000000000001</c:v>
                </c:pt>
                <c:pt idx="4">
                  <c:v>1.6176999999999999</c:v>
                </c:pt>
                <c:pt idx="5">
                  <c:v>2.2311999999999999</c:v>
                </c:pt>
                <c:pt idx="6">
                  <c:v>1.65</c:v>
                </c:pt>
                <c:pt idx="7">
                  <c:v>1.9827999999999999</c:v>
                </c:pt>
                <c:pt idx="8">
                  <c:v>2.7002999999999999</c:v>
                </c:pt>
                <c:pt idx="9">
                  <c:v>4.3814000000000002</c:v>
                </c:pt>
                <c:pt idx="10">
                  <c:v>0.98040000000000005</c:v>
                </c:pt>
                <c:pt idx="11">
                  <c:v>2.99</c:v>
                </c:pt>
                <c:pt idx="12">
                  <c:v>1.4328000000000001</c:v>
                </c:pt>
                <c:pt idx="13">
                  <c:v>1.9217</c:v>
                </c:pt>
                <c:pt idx="14">
                  <c:v>33.676499999999997</c:v>
                </c:pt>
                <c:pt idx="15">
                  <c:v>3.044</c:v>
                </c:pt>
                <c:pt idx="16">
                  <c:v>1.6742999999999999</c:v>
                </c:pt>
                <c:pt idx="17">
                  <c:v>2.0487000000000002</c:v>
                </c:pt>
                <c:pt idx="18">
                  <c:v>3.5663</c:v>
                </c:pt>
                <c:pt idx="19">
                  <c:v>4.6007999999999996</c:v>
                </c:pt>
                <c:pt idx="20">
                  <c:v>3.5285000000000002</c:v>
                </c:pt>
                <c:pt idx="21">
                  <c:v>3.0842999999999998</c:v>
                </c:pt>
                <c:pt idx="22">
                  <c:v>55.967700000000001</c:v>
                </c:pt>
                <c:pt idx="23">
                  <c:v>3.4386000000000001</c:v>
                </c:pt>
                <c:pt idx="24">
                  <c:v>2.1665000000000001</c:v>
                </c:pt>
                <c:pt idx="25">
                  <c:v>1.9944</c:v>
                </c:pt>
                <c:pt idx="26">
                  <c:v>3.7442000000000002</c:v>
                </c:pt>
                <c:pt idx="27">
                  <c:v>4.5601000000000003</c:v>
                </c:pt>
                <c:pt idx="28">
                  <c:v>108.4128</c:v>
                </c:pt>
                <c:pt idx="29">
                  <c:v>3.8740000000000001</c:v>
                </c:pt>
                <c:pt idx="30">
                  <c:v>2.0274999999999999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54-4F73-920D-F497FFDE5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360976"/>
        <c:axId val="314350808"/>
      </c:lineChart>
      <c:catAx>
        <c:axId val="31436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50808"/>
        <c:crosses val="autoZero"/>
        <c:auto val="1"/>
        <c:lblAlgn val="ctr"/>
        <c:lblOffset val="100"/>
        <c:noMultiLvlLbl val="0"/>
      </c:catAx>
      <c:valAx>
        <c:axId val="31435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6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1/12/2020</c:v>
                </c:pt>
                <c:pt idx="1">
                  <c:v>2/12/2020</c:v>
                </c:pt>
                <c:pt idx="2">
                  <c:v>3/12/2020</c:v>
                </c:pt>
                <c:pt idx="3">
                  <c:v>4/12/2020</c:v>
                </c:pt>
                <c:pt idx="4">
                  <c:v>5/12/2020</c:v>
                </c:pt>
                <c:pt idx="5">
                  <c:v>6/12/2020</c:v>
                </c:pt>
                <c:pt idx="6">
                  <c:v>7/12/2020</c:v>
                </c:pt>
                <c:pt idx="7">
                  <c:v>8/12/2020</c:v>
                </c:pt>
                <c:pt idx="8">
                  <c:v>9/12/2020</c:v>
                </c:pt>
                <c:pt idx="9">
                  <c:v>10/12/2020</c:v>
                </c:pt>
                <c:pt idx="10">
                  <c:v>11/12/2020</c:v>
                </c:pt>
                <c:pt idx="11">
                  <c:v>12/12/2020</c:v>
                </c:pt>
                <c:pt idx="12">
                  <c:v>13/12/2020</c:v>
                </c:pt>
                <c:pt idx="13">
                  <c:v>14/12/2020</c:v>
                </c:pt>
                <c:pt idx="14">
                  <c:v>15/12/2020</c:v>
                </c:pt>
                <c:pt idx="15">
                  <c:v>16/12/2020</c:v>
                </c:pt>
                <c:pt idx="16">
                  <c:v>17/12/2020</c:v>
                </c:pt>
                <c:pt idx="17">
                  <c:v>18/12/2020</c:v>
                </c:pt>
                <c:pt idx="18">
                  <c:v>19/12/2020</c:v>
                </c:pt>
                <c:pt idx="19">
                  <c:v>20/12/2020</c:v>
                </c:pt>
                <c:pt idx="20">
                  <c:v>21/12/2020</c:v>
                </c:pt>
                <c:pt idx="21">
                  <c:v>22/12/2020</c:v>
                </c:pt>
                <c:pt idx="22">
                  <c:v>23/12/2020</c:v>
                </c:pt>
                <c:pt idx="23">
                  <c:v>24/12/2020</c:v>
                </c:pt>
                <c:pt idx="24">
                  <c:v>25/12/2020</c:v>
                </c:pt>
                <c:pt idx="25">
                  <c:v>26/12/2020</c:v>
                </c:pt>
                <c:pt idx="26">
                  <c:v>27/12/2020</c:v>
                </c:pt>
                <c:pt idx="27">
                  <c:v>28/12/2020</c:v>
                </c:pt>
                <c:pt idx="28">
                  <c:v>29/12/2020</c:v>
                </c:pt>
                <c:pt idx="29">
                  <c:v>30/12/2020</c:v>
                </c:pt>
                <c:pt idx="30">
                  <c:v>31/12/2020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16-43CC-B6B3-BC88265B8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361632"/>
        <c:axId val="314362616"/>
      </c:lineChart>
      <c:catAx>
        <c:axId val="31436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62616"/>
        <c:crosses val="autoZero"/>
        <c:auto val="1"/>
        <c:lblAlgn val="ctr"/>
        <c:lblOffset val="100"/>
        <c:noMultiLvlLbl val="0"/>
      </c:catAx>
      <c:valAx>
        <c:axId val="31436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6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04307-07A8-4C61-9300-A3CED846C5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3DDB9F-B73F-4010-992E-CDF527419C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109053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0F08B-29B7-41DE-A63C-F893FB393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D12CE6-C0BF-4812-8BC7-6DB60222CD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4825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1DA14-4044-4E4D-89B7-488D64250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6BFDB-B0B0-4F46-BE45-7986F307C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488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BCA11-9979-4BD4-963B-162A15507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BEC652-B56D-4B25-BE16-9D00399555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1666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60554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94642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87534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1315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6962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08492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11808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87681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15412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7537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46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704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D1B2D-5871-4A43-A747-B224D44ED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</p:spTree>
    <p:extLst>
      <p:ext uri="{BB962C8B-B14F-4D97-AF65-F5344CB8AC3E}">
        <p14:creationId xmlns:p14="http://schemas.microsoft.com/office/powerpoint/2010/main" val="1975858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98AA5-557C-4E55-AA75-094C9923C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78279A-0EA0-4103-9CAB-C588FBE406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6307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C08C6-38B9-4EE7-846D-65BFBB198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8A003-AE76-4DE1-9C64-7B73855A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126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943D6-1B54-4868-8436-74A4EC959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7E3F62-0E5B-4994-83C6-D94BADAD86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7492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05C36-4A0E-4263-81AD-0CD2A3C82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53487-A15B-4FC0-8C80-6FC9B5E83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506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2E9C9-8F7A-4674-9D69-F9311479F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02BD90-0A36-46BD-A12E-392ECBBE50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7757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96AC6-5740-4972-949E-90F5CFE3E5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AB93A-4822-4D9D-82AC-126607D14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849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FEC86-570A-4D6F-98EB-DC8F7C3AB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BEF2C1-75FC-4906-82F6-B41F9838C8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0503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1B9CC-390E-4516-AF38-FC1A9CC7E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AB472-356F-48D7-B048-921283986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777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4DF78-227B-481D-86B6-02B8BE45D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8D8458-5182-428E-9A5B-E33B5C195B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1165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73BA5-A328-462B-A48B-7149C8E691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6DC07-E938-4BB3-8352-A1176154F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829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515F7-8C1E-4C50-B490-96D9B9AE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376840-CA4D-4C83-931F-F867F33425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8264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12F72-5C7F-4BDF-B743-E438F61E6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6805F-4EB4-4E21-8F39-F72C74176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130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CC56E-72BF-4ADC-A721-3D1AC06DF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DB0B19-E059-4CE1-BA1B-4E174AD757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240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F86C99-963E-4378-B433-F480A8D1E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1842A-2873-43C7-B2F0-A71998C43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027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BFA5C-CEC7-470A-AE8B-5AB8C5EB8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BC0F3B-F3D3-4EF9-A3A0-65BCCB032C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0742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5DE40-E973-4C56-8A09-3DE8D2BE2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FDD21-D996-403C-9909-8A6AD9801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186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CC771-FC7B-43E3-B9E1-661F8D931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38C2CA-57D2-4284-A7C3-1CA3DBE53F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7638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E3DF1-FADE-4AB9-913F-257D42C75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09A31-7581-471E-A4AC-FD8C05F57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8163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95B0B-8762-4CAC-AC5A-80E645FF6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D55EA1-591A-4033-9126-608C792CEC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2114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1AB2D-79CE-486A-BB8C-76077E382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4FCD7-C8C9-4A53-9548-D42A64D16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799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3D12C-BB84-431D-A365-919391451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C1CCF8-E797-4525-9A62-7C616B860E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1998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685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6427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1732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7619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4877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6959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1006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0690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00381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6453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5436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405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9360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7790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50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539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E40A0-8FC4-4862-9CB2-CDD9C006A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</p:spTree>
    <p:extLst>
      <p:ext uri="{BB962C8B-B14F-4D97-AF65-F5344CB8AC3E}">
        <p14:creationId xmlns:p14="http://schemas.microsoft.com/office/powerpoint/2010/main" val="2845655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540B4-C733-4038-A0B4-643E5F7AC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FDB87E-3B68-4D6A-B779-F1DF2692D1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7901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2420A-39EE-4BCD-8810-38ADAD2C1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8122A-C49B-4BF0-979C-80417D6E5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22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258A5-062A-42A4-BB70-65A26948E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0C72C8-1A46-4425-B8CC-1BCD948D4D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125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9468D-E517-47C5-8D1A-4328BDED1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420E7-8DC9-40EF-B83F-831A27D74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265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9BFD9-6F15-4601-B4EB-CB0DDD96D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3F8B03-C65B-45E0-8659-0B43BD510F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4107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35763-BE26-4448-BCAE-5BF684E56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41E2A-F43B-4CF8-A799-2B3D8F09E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7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5CC6A-3CEA-4CF5-A8B9-8C402CA12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91DBF2-24E5-474F-9E3D-01D1102746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8432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CE326-18A0-4804-9CC3-4DB18B910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3AA8F-3E79-4B67-8524-C9A9B4E9A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703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8F637-D772-4B62-808E-B1176B10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4E8E90-9A3B-46A9-B926-B07A12505D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8160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A62E3-0F23-465E-948E-3FD749D9D1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F5501-4BB0-4EC6-84C6-155DDDDD1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759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61DB7-EAEF-4B9B-AFD8-2C2119FAB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1210D0-1C41-4245-9AC2-4CDBA2D0D9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2915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99CAB-D370-4BD3-9A3C-0ED35EDA3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F5682-1477-46BD-9DD4-BB3174BCA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05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8D515-E022-4351-8C02-FAEB458E5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9D3AA4-0834-47E7-A572-A216152104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4158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4065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5142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06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8758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7901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620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0669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0265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2921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6005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66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8.4500 %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378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DA4F2-3C02-4790-B606-6CA78E6106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</p:spTree>
    <p:extLst>
      <p:ext uri="{BB962C8B-B14F-4D97-AF65-F5344CB8AC3E}">
        <p14:creationId xmlns:p14="http://schemas.microsoft.com/office/powerpoint/2010/main" val="2128130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AA84-933D-4502-A1F0-22C420B91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8A9DCB-02BE-402D-8499-0973DE9CAA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3936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BFFAA-2D24-42F2-A7A9-749F94588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4E352-5EE7-4F48-91C5-61851913E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452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78645-143D-469B-8133-12A11C897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23254C-6F1D-4D65-937F-8B0D9FCF0C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7284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562ED-EE7B-4208-BAF8-CAACB2315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C9E75-D217-4AE2-857E-098D86CB6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1029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4A1A7-B926-4C06-838E-D9D7C2367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DCC3B0-C3D8-4828-8EB6-60C416F1FD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1364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77FEF-AE25-4EB9-8165-E28471961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5F1B6-B94E-4459-8339-3CE51DBE1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16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D1758-A46A-4E33-AC07-7F163D381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054BD8-B7F0-47E4-A1C1-E05045F361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9961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687397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71304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31224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8001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2198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8965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7349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375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0241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08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th_TH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46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36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nl_NL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0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fa_IR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79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43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tl_PH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44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895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93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34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331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1DC01-C9DC-42E3-B3AE-25AA8CF42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</p:spTree>
    <p:extLst>
      <p:ext uri="{BB962C8B-B14F-4D97-AF65-F5344CB8AC3E}">
        <p14:creationId xmlns:p14="http://schemas.microsoft.com/office/powerpoint/2010/main" val="12913111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193D6-4BF0-44C0-8DA0-A6D69FA1E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5DF00D-8FC3-42BB-A281-6E6DDD2C69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7242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09463190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988089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73501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4810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2058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3817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6495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3508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5839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90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ru_RU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395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23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af_ZA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62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bn_IN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606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96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425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738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32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ha_NG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769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1C9F4-1951-414B-BC55-7771E1AA8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</p:spTree>
    <p:extLst>
      <p:ext uri="{BB962C8B-B14F-4D97-AF65-F5344CB8AC3E}">
        <p14:creationId xmlns:p14="http://schemas.microsoft.com/office/powerpoint/2010/main" val="41143585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FA30C-DD3E-472C-ACED-22D9BA888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7496F0-2DFB-4A5B-AB16-90DE227ED8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7447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544144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328586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18460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798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9708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742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0222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1353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9468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97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314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ja_JP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21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ko_KR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025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lt_LT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29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ml_IN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653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EC77B-3FD3-42D4-A954-780B38A84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</p:spTree>
    <p:extLst>
      <p:ext uri="{BB962C8B-B14F-4D97-AF65-F5344CB8AC3E}">
        <p14:creationId xmlns:p14="http://schemas.microsoft.com/office/powerpoint/2010/main" val="16959078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831</Words>
  <Application>Microsoft Office PowerPoint</Application>
  <PresentationFormat>On-screen Show (4:3)</PresentationFormat>
  <Paragraphs>394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  <vt:lpstr>Instagram Followers by Language Table | VRO Only - 1 of 3</vt:lpstr>
      <vt:lpstr>Instagram Followers by Language Table | VRO Only - 2 of 3</vt:lpstr>
      <vt:lpstr>Instagram Followers by Language Table | VRO Only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2021-02-01T07:20:19Z</dcterms:created>
  <dcterms:modified xsi:type="dcterms:W3CDTF">2021-02-01T07:21:14Z</dcterms:modified>
</cp:coreProperties>
</file>