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45-4DA6-99B2-9D4F40B7A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125848"/>
        <c:axId val="371126504"/>
      </c:radarChart>
      <c:catAx>
        <c:axId val="37112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26504"/>
        <c:crosses val="autoZero"/>
        <c:auto val="1"/>
        <c:lblAlgn val="ctr"/>
        <c:lblOffset val="100"/>
        <c:noMultiLvlLbl val="0"/>
      </c:catAx>
      <c:valAx>
        <c:axId val="37112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2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5416</c:v>
                </c:pt>
                <c:pt idx="1">
                  <c:v>5416</c:v>
                </c:pt>
                <c:pt idx="2">
                  <c:v>5414</c:v>
                </c:pt>
                <c:pt idx="3">
                  <c:v>5417</c:v>
                </c:pt>
                <c:pt idx="4">
                  <c:v>5422</c:v>
                </c:pt>
                <c:pt idx="5">
                  <c:v>5425</c:v>
                </c:pt>
                <c:pt idx="6">
                  <c:v>5428</c:v>
                </c:pt>
                <c:pt idx="7">
                  <c:v>5431</c:v>
                </c:pt>
                <c:pt idx="8">
                  <c:v>5436</c:v>
                </c:pt>
                <c:pt idx="9">
                  <c:v>5439</c:v>
                </c:pt>
                <c:pt idx="10">
                  <c:v>5440</c:v>
                </c:pt>
                <c:pt idx="11">
                  <c:v>5440</c:v>
                </c:pt>
                <c:pt idx="12">
                  <c:v>5441</c:v>
                </c:pt>
                <c:pt idx="13">
                  <c:v>5443</c:v>
                </c:pt>
                <c:pt idx="14">
                  <c:v>5443</c:v>
                </c:pt>
                <c:pt idx="15">
                  <c:v>5444</c:v>
                </c:pt>
                <c:pt idx="16">
                  <c:v>5445</c:v>
                </c:pt>
                <c:pt idx="17">
                  <c:v>5447</c:v>
                </c:pt>
                <c:pt idx="18">
                  <c:v>5450</c:v>
                </c:pt>
                <c:pt idx="19">
                  <c:v>5451</c:v>
                </c:pt>
                <c:pt idx="20">
                  <c:v>5452</c:v>
                </c:pt>
                <c:pt idx="21">
                  <c:v>5453</c:v>
                </c:pt>
                <c:pt idx="22">
                  <c:v>5454</c:v>
                </c:pt>
                <c:pt idx="23">
                  <c:v>5452</c:v>
                </c:pt>
                <c:pt idx="24">
                  <c:v>5453</c:v>
                </c:pt>
                <c:pt idx="25">
                  <c:v>5455</c:v>
                </c:pt>
                <c:pt idx="26">
                  <c:v>5454</c:v>
                </c:pt>
                <c:pt idx="27">
                  <c:v>5454</c:v>
                </c:pt>
                <c:pt idx="28">
                  <c:v>5455</c:v>
                </c:pt>
                <c:pt idx="29">
                  <c:v>5456</c:v>
                </c:pt>
                <c:pt idx="30">
                  <c:v>5457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84-48AB-8D20-36D27266A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45528"/>
        <c:axId val="371153072"/>
      </c:lineChart>
      <c:catAx>
        <c:axId val="37114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53072"/>
        <c:crosses val="autoZero"/>
        <c:auto val="1"/>
        <c:lblAlgn val="ctr"/>
        <c:lblOffset val="100"/>
        <c:noMultiLvlLbl val="0"/>
      </c:catAx>
      <c:valAx>
        <c:axId val="37115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5</c:v>
                </c:pt>
                <c:pt idx="21">
                  <c:v>1</c:v>
                </c:pt>
                <c:pt idx="22">
                  <c:v>4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4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79-40DA-B916-250825F11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44544"/>
        <c:axId val="371151760"/>
      </c:lineChart>
      <c:catAx>
        <c:axId val="37114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51760"/>
        <c:crosses val="autoZero"/>
        <c:auto val="1"/>
        <c:lblAlgn val="ctr"/>
        <c:lblOffset val="100"/>
        <c:noMultiLvlLbl val="0"/>
      </c:catAx>
      <c:valAx>
        <c:axId val="37115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26</c:v>
                </c:pt>
                <c:pt idx="14">
                  <c:v>4</c:v>
                </c:pt>
                <c:pt idx="15">
                  <c:v>4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37-4BC8-B314-BB53523B4A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43560"/>
        <c:axId val="371146184"/>
      </c:lineChart>
      <c:catAx>
        <c:axId val="37114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6184"/>
        <c:crosses val="autoZero"/>
        <c:auto val="1"/>
        <c:lblAlgn val="ctr"/>
        <c:lblOffset val="100"/>
        <c:noMultiLvlLbl val="0"/>
      </c:catAx>
      <c:valAx>
        <c:axId val="37114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12</c:v>
                </c:pt>
                <c:pt idx="2">
                  <c:v>6</c:v>
                </c:pt>
                <c:pt idx="3">
                  <c:v>14</c:v>
                </c:pt>
                <c:pt idx="4">
                  <c:v>4</c:v>
                </c:pt>
                <c:pt idx="5">
                  <c:v>4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47-4BA0-869B-F6D322B8A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49096"/>
        <c:axId val="287248768"/>
      </c:barChart>
      <c:catAx>
        <c:axId val="28724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8768"/>
        <c:crosses val="autoZero"/>
        <c:auto val="1"/>
        <c:lblAlgn val="ctr"/>
        <c:lblOffset val="100"/>
        <c:noMultiLvlLbl val="0"/>
      </c:catAx>
      <c:valAx>
        <c:axId val="28724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A-4653-9129-082639D150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AA-4653-9129-082639D150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AA-4653-9129-082639D15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257952"/>
        <c:axId val="287261888"/>
      </c:barChart>
      <c:catAx>
        <c:axId val="28725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61888"/>
        <c:crosses val="autoZero"/>
        <c:auto val="1"/>
        <c:lblAlgn val="ctr"/>
        <c:lblOffset val="100"/>
        <c:noMultiLvlLbl val="0"/>
      </c:catAx>
      <c:valAx>
        <c:axId val="28726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148</c:v>
                </c:pt>
                <c:pt idx="1">
                  <c:v>123</c:v>
                </c:pt>
                <c:pt idx="2">
                  <c:v>114</c:v>
                </c:pt>
                <c:pt idx="3">
                  <c:v>111</c:v>
                </c:pt>
                <c:pt idx="4">
                  <c:v>130</c:v>
                </c:pt>
                <c:pt idx="5">
                  <c:v>135</c:v>
                </c:pt>
                <c:pt idx="6">
                  <c:v>142</c:v>
                </c:pt>
                <c:pt idx="7">
                  <c:v>144</c:v>
                </c:pt>
                <c:pt idx="8">
                  <c:v>132</c:v>
                </c:pt>
                <c:pt idx="9">
                  <c:v>131</c:v>
                </c:pt>
                <c:pt idx="10">
                  <c:v>128</c:v>
                </c:pt>
                <c:pt idx="11">
                  <c:v>99</c:v>
                </c:pt>
                <c:pt idx="12">
                  <c:v>110</c:v>
                </c:pt>
                <c:pt idx="13">
                  <c:v>104</c:v>
                </c:pt>
                <c:pt idx="14">
                  <c:v>100</c:v>
                </c:pt>
                <c:pt idx="15">
                  <c:v>91</c:v>
                </c:pt>
                <c:pt idx="16">
                  <c:v>89</c:v>
                </c:pt>
                <c:pt idx="17">
                  <c:v>87</c:v>
                </c:pt>
                <c:pt idx="18">
                  <c:v>111</c:v>
                </c:pt>
                <c:pt idx="19">
                  <c:v>104</c:v>
                </c:pt>
                <c:pt idx="20">
                  <c:v>147</c:v>
                </c:pt>
                <c:pt idx="21">
                  <c:v>167</c:v>
                </c:pt>
                <c:pt idx="22">
                  <c:v>175</c:v>
                </c:pt>
                <c:pt idx="23">
                  <c:v>177</c:v>
                </c:pt>
                <c:pt idx="24">
                  <c:v>176</c:v>
                </c:pt>
                <c:pt idx="25">
                  <c:v>147</c:v>
                </c:pt>
                <c:pt idx="26">
                  <c:v>136</c:v>
                </c:pt>
                <c:pt idx="27">
                  <c:v>82</c:v>
                </c:pt>
                <c:pt idx="28">
                  <c:v>76</c:v>
                </c:pt>
                <c:pt idx="29">
                  <c:v>73</c:v>
                </c:pt>
                <c:pt idx="30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62-4E1A-A3DC-E97E9B7BD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62544"/>
        <c:axId val="287263528"/>
      </c:lineChart>
      <c:catAx>
        <c:axId val="28726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63528"/>
        <c:crosses val="autoZero"/>
        <c:auto val="1"/>
        <c:lblAlgn val="ctr"/>
        <c:lblOffset val="100"/>
        <c:noMultiLvlLbl val="0"/>
      </c:catAx>
      <c:valAx>
        <c:axId val="28726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0.35081240768094502</c:v>
                </c:pt>
                <c:pt idx="1">
                  <c:v>0.40989660265878902</c:v>
                </c:pt>
                <c:pt idx="2">
                  <c:v>0.25854108956602001</c:v>
                </c:pt>
                <c:pt idx="3">
                  <c:v>0.40627885503231798</c:v>
                </c:pt>
                <c:pt idx="4">
                  <c:v>0.39982776650058399</c:v>
                </c:pt>
                <c:pt idx="5">
                  <c:v>0.359579568504518</c:v>
                </c:pt>
                <c:pt idx="6">
                  <c:v>0.42388499815702202</c:v>
                </c:pt>
                <c:pt idx="7">
                  <c:v>0.40523116596058201</c:v>
                </c:pt>
                <c:pt idx="8">
                  <c:v>0.38652678078409702</c:v>
                </c:pt>
                <c:pt idx="9">
                  <c:v>0.33106492551039202</c:v>
                </c:pt>
                <c:pt idx="10">
                  <c:v>0.23901452472880999</c:v>
                </c:pt>
                <c:pt idx="11">
                  <c:v>0.27573529411764702</c:v>
                </c:pt>
                <c:pt idx="12">
                  <c:v>0.625</c:v>
                </c:pt>
                <c:pt idx="13">
                  <c:v>0.29400955531054801</c:v>
                </c:pt>
                <c:pt idx="14">
                  <c:v>0.42256108763549499</c:v>
                </c:pt>
                <c:pt idx="15">
                  <c:v>0.156163880213118</c:v>
                </c:pt>
                <c:pt idx="16">
                  <c:v>0.51432770022042595</c:v>
                </c:pt>
                <c:pt idx="17">
                  <c:v>0.183621006243114</c:v>
                </c:pt>
                <c:pt idx="18">
                  <c:v>0.42217327459618198</c:v>
                </c:pt>
                <c:pt idx="19">
                  <c:v>0.25688073394495398</c:v>
                </c:pt>
                <c:pt idx="20">
                  <c:v>0.27517886626307098</c:v>
                </c:pt>
                <c:pt idx="21">
                  <c:v>0.25678650036683798</c:v>
                </c:pt>
                <c:pt idx="22">
                  <c:v>0.165046763249587</c:v>
                </c:pt>
                <c:pt idx="23">
                  <c:v>0.40344764349899098</c:v>
                </c:pt>
                <c:pt idx="24">
                  <c:v>0.18341892883345601</c:v>
                </c:pt>
                <c:pt idx="25">
                  <c:v>1.8335166850018299E-2</c:v>
                </c:pt>
                <c:pt idx="26">
                  <c:v>0.22918958562522901</c:v>
                </c:pt>
                <c:pt idx="27">
                  <c:v>0.146681334800147</c:v>
                </c:pt>
                <c:pt idx="28">
                  <c:v>0.17418408507517399</c:v>
                </c:pt>
                <c:pt idx="29">
                  <c:v>9.1659028414298793E-2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6A-4938-BD76-091C7067D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48600"/>
        <c:axId val="283851552"/>
      </c:lineChart>
      <c:catAx>
        <c:axId val="28384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51552"/>
        <c:crosses val="autoZero"/>
        <c:auto val="1"/>
        <c:lblAlgn val="ctr"/>
        <c:lblOffset val="100"/>
        <c:noMultiLvlLbl val="0"/>
      </c:catAx>
      <c:valAx>
        <c:axId val="28385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4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</c:v>
                </c:pt>
                <c:pt idx="1">
                  <c:v>132</c:v>
                </c:pt>
                <c:pt idx="2">
                  <c:v>120</c:v>
                </c:pt>
                <c:pt idx="3">
                  <c:v>112</c:v>
                </c:pt>
                <c:pt idx="4">
                  <c:v>117</c:v>
                </c:pt>
                <c:pt idx="5">
                  <c:v>137</c:v>
                </c:pt>
                <c:pt idx="6">
                  <c:v>143</c:v>
                </c:pt>
                <c:pt idx="7">
                  <c:v>143</c:v>
                </c:pt>
                <c:pt idx="8">
                  <c:v>137</c:v>
                </c:pt>
                <c:pt idx="9">
                  <c:v>130</c:v>
                </c:pt>
                <c:pt idx="10">
                  <c:v>129</c:v>
                </c:pt>
                <c:pt idx="11">
                  <c:v>113</c:v>
                </c:pt>
                <c:pt idx="12">
                  <c:v>103</c:v>
                </c:pt>
                <c:pt idx="13">
                  <c:v>106</c:v>
                </c:pt>
                <c:pt idx="14">
                  <c:v>106</c:v>
                </c:pt>
                <c:pt idx="15">
                  <c:v>96</c:v>
                </c:pt>
                <c:pt idx="16">
                  <c:v>91</c:v>
                </c:pt>
                <c:pt idx="17">
                  <c:v>89</c:v>
                </c:pt>
                <c:pt idx="18">
                  <c:v>94</c:v>
                </c:pt>
                <c:pt idx="19">
                  <c:v>107</c:v>
                </c:pt>
                <c:pt idx="20">
                  <c:v>114</c:v>
                </c:pt>
                <c:pt idx="21">
                  <c:v>164</c:v>
                </c:pt>
                <c:pt idx="22">
                  <c:v>174</c:v>
                </c:pt>
                <c:pt idx="23">
                  <c:v>177</c:v>
                </c:pt>
                <c:pt idx="24">
                  <c:v>178</c:v>
                </c:pt>
                <c:pt idx="25">
                  <c:v>163</c:v>
                </c:pt>
                <c:pt idx="26">
                  <c:v>144</c:v>
                </c:pt>
                <c:pt idx="27">
                  <c:v>113</c:v>
                </c:pt>
                <c:pt idx="28">
                  <c:v>81</c:v>
                </c:pt>
                <c:pt idx="29">
                  <c:v>75</c:v>
                </c:pt>
                <c:pt idx="30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6B-42BF-A8FC-1D849A2BE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392144"/>
        <c:axId val="256393128"/>
      </c:lineChart>
      <c:catAx>
        <c:axId val="25639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93128"/>
        <c:crosses val="autoZero"/>
        <c:auto val="1"/>
        <c:lblAlgn val="ctr"/>
        <c:lblOffset val="100"/>
        <c:noMultiLvlLbl val="0"/>
      </c:catAx>
      <c:valAx>
        <c:axId val="25639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9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</c:v>
                </c:pt>
                <c:pt idx="1">
                  <c:v>22</c:v>
                </c:pt>
                <c:pt idx="2">
                  <c:v>14</c:v>
                </c:pt>
                <c:pt idx="3">
                  <c:v>22</c:v>
                </c:pt>
                <c:pt idx="4">
                  <c:v>21</c:v>
                </c:pt>
                <c:pt idx="5">
                  <c:v>19</c:v>
                </c:pt>
                <c:pt idx="6">
                  <c:v>23</c:v>
                </c:pt>
                <c:pt idx="7">
                  <c:v>22</c:v>
                </c:pt>
                <c:pt idx="8">
                  <c:v>21</c:v>
                </c:pt>
                <c:pt idx="9">
                  <c:v>18</c:v>
                </c:pt>
                <c:pt idx="10">
                  <c:v>13</c:v>
                </c:pt>
                <c:pt idx="11">
                  <c:v>15</c:v>
                </c:pt>
                <c:pt idx="12">
                  <c:v>34</c:v>
                </c:pt>
                <c:pt idx="13">
                  <c:v>16</c:v>
                </c:pt>
                <c:pt idx="14">
                  <c:v>23</c:v>
                </c:pt>
                <c:pt idx="15">
                  <c:v>8</c:v>
                </c:pt>
                <c:pt idx="16">
                  <c:v>28</c:v>
                </c:pt>
                <c:pt idx="17">
                  <c:v>10</c:v>
                </c:pt>
                <c:pt idx="18">
                  <c:v>23</c:v>
                </c:pt>
                <c:pt idx="19">
                  <c:v>14</c:v>
                </c:pt>
                <c:pt idx="20">
                  <c:v>15</c:v>
                </c:pt>
                <c:pt idx="21">
                  <c:v>14</c:v>
                </c:pt>
                <c:pt idx="22">
                  <c:v>9</c:v>
                </c:pt>
                <c:pt idx="23">
                  <c:v>22</c:v>
                </c:pt>
                <c:pt idx="24">
                  <c:v>10</c:v>
                </c:pt>
                <c:pt idx="25">
                  <c:v>1</c:v>
                </c:pt>
                <c:pt idx="26">
                  <c:v>12</c:v>
                </c:pt>
                <c:pt idx="27">
                  <c:v>8</c:v>
                </c:pt>
                <c:pt idx="28">
                  <c:v>9</c:v>
                </c:pt>
                <c:pt idx="29">
                  <c:v>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8C-4275-859C-2AF3BDC9D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24208"/>
        <c:axId val="371136016"/>
      </c:lineChart>
      <c:catAx>
        <c:axId val="37112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36016"/>
        <c:crosses val="autoZero"/>
        <c:auto val="1"/>
        <c:lblAlgn val="ctr"/>
        <c:lblOffset val="100"/>
        <c:noMultiLvlLbl val="0"/>
      </c:catAx>
      <c:valAx>
        <c:axId val="37113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2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84-4EAF-99C5-26C366133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148152"/>
        <c:axId val="371148808"/>
      </c:radarChart>
      <c:catAx>
        <c:axId val="37114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8808"/>
        <c:crosses val="autoZero"/>
        <c:auto val="1"/>
        <c:lblAlgn val="ctr"/>
        <c:lblOffset val="100"/>
        <c:noMultiLvlLbl val="0"/>
      </c:catAx>
      <c:valAx>
        <c:axId val="37114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4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1033</c:v>
                </c:pt>
                <c:pt idx="1">
                  <c:v>1037</c:v>
                </c:pt>
                <c:pt idx="2">
                  <c:v>1039</c:v>
                </c:pt>
                <c:pt idx="3">
                  <c:v>1043</c:v>
                </c:pt>
                <c:pt idx="4">
                  <c:v>1044</c:v>
                </c:pt>
                <c:pt idx="5">
                  <c:v>1046</c:v>
                </c:pt>
                <c:pt idx="6">
                  <c:v>1047</c:v>
                </c:pt>
                <c:pt idx="7">
                  <c:v>1050</c:v>
                </c:pt>
                <c:pt idx="8">
                  <c:v>1049</c:v>
                </c:pt>
                <c:pt idx="9">
                  <c:v>1051</c:v>
                </c:pt>
                <c:pt idx="10">
                  <c:v>1049</c:v>
                </c:pt>
                <c:pt idx="11">
                  <c:v>1050</c:v>
                </c:pt>
                <c:pt idx="12">
                  <c:v>1055</c:v>
                </c:pt>
                <c:pt idx="13">
                  <c:v>1054</c:v>
                </c:pt>
                <c:pt idx="14">
                  <c:v>1055</c:v>
                </c:pt>
                <c:pt idx="15">
                  <c:v>1053</c:v>
                </c:pt>
                <c:pt idx="16">
                  <c:v>1050</c:v>
                </c:pt>
                <c:pt idx="17">
                  <c:v>1049</c:v>
                </c:pt>
                <c:pt idx="18">
                  <c:v>1050</c:v>
                </c:pt>
                <c:pt idx="19">
                  <c:v>1049</c:v>
                </c:pt>
                <c:pt idx="20">
                  <c:v>1052</c:v>
                </c:pt>
                <c:pt idx="21">
                  <c:v>1053</c:v>
                </c:pt>
                <c:pt idx="22">
                  <c:v>1053</c:v>
                </c:pt>
                <c:pt idx="23">
                  <c:v>1056</c:v>
                </c:pt>
                <c:pt idx="24">
                  <c:v>1055</c:v>
                </c:pt>
                <c:pt idx="25">
                  <c:v>1056</c:v>
                </c:pt>
                <c:pt idx="26">
                  <c:v>1055</c:v>
                </c:pt>
                <c:pt idx="27">
                  <c:v>1053</c:v>
                </c:pt>
                <c:pt idx="28">
                  <c:v>1053</c:v>
                </c:pt>
                <c:pt idx="29">
                  <c:v>1053</c:v>
                </c:pt>
                <c:pt idx="30">
                  <c:v>1052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CF-49E9-A4E8-5F4C35645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921984"/>
        <c:axId val="419922312"/>
      </c:lineChart>
      <c:catAx>
        <c:axId val="41992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22312"/>
        <c:crosses val="autoZero"/>
        <c:auto val="1"/>
        <c:lblAlgn val="ctr"/>
        <c:lblOffset val="100"/>
        <c:noMultiLvlLbl val="0"/>
      </c:catAx>
      <c:valAx>
        <c:axId val="41992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2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5</c:v>
                </c:pt>
                <c:pt idx="21">
                  <c:v>1</c:v>
                </c:pt>
                <c:pt idx="22">
                  <c:v>4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4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FC-40B7-857B-D46AFE142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917064"/>
        <c:axId val="419913784"/>
      </c:lineChart>
      <c:catAx>
        <c:axId val="41991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13784"/>
        <c:crosses val="autoZero"/>
        <c:auto val="1"/>
        <c:lblAlgn val="ctr"/>
        <c:lblOffset val="100"/>
        <c:noMultiLvlLbl val="0"/>
      </c:catAx>
      <c:valAx>
        <c:axId val="41991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91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26</c:v>
                </c:pt>
                <c:pt idx="14">
                  <c:v>4</c:v>
                </c:pt>
                <c:pt idx="15">
                  <c:v>4</c:v>
                </c:pt>
                <c:pt idx="16">
                  <c:v>1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8F-4B67-9051-29BDC5C16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396464"/>
        <c:axId val="254397448"/>
      </c:lineChart>
      <c:catAx>
        <c:axId val="25439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97448"/>
        <c:crosses val="autoZero"/>
        <c:auto val="1"/>
        <c:lblAlgn val="ctr"/>
        <c:lblOffset val="100"/>
        <c:noMultiLvlLbl val="0"/>
      </c:catAx>
      <c:valAx>
        <c:axId val="25439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9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12</c:v>
                </c:pt>
                <c:pt idx="2">
                  <c:v>6</c:v>
                </c:pt>
                <c:pt idx="3">
                  <c:v>13</c:v>
                </c:pt>
                <c:pt idx="4">
                  <c:v>4</c:v>
                </c:pt>
                <c:pt idx="5">
                  <c:v>4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D-4A0E-83F8-DDDEA00AC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396792"/>
        <c:axId val="254396136"/>
      </c:barChart>
      <c:catAx>
        <c:axId val="25439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96136"/>
        <c:crosses val="autoZero"/>
        <c:auto val="1"/>
        <c:lblAlgn val="ctr"/>
        <c:lblOffset val="100"/>
        <c:noMultiLvlLbl val="0"/>
      </c:catAx>
      <c:valAx>
        <c:axId val="25439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9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0.270531400966184</c:v>
                </c:pt>
                <c:pt idx="2">
                  <c:v>9.6339113680154104E-2</c:v>
                </c:pt>
                <c:pt idx="3">
                  <c:v>9.60614793467819E-2</c:v>
                </c:pt>
                <c:pt idx="4">
                  <c:v>0</c:v>
                </c:pt>
                <c:pt idx="5">
                  <c:v>0.28708133971291899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0.57142857142857095</c:v>
                </c:pt>
                <c:pt idx="10">
                  <c:v>9.5238095238095205E-2</c:v>
                </c:pt>
                <c:pt idx="11">
                  <c:v>4.7664442326024799E-2</c:v>
                </c:pt>
                <c:pt idx="12">
                  <c:v>0.38022813688212898</c:v>
                </c:pt>
                <c:pt idx="13">
                  <c:v>3.1625553447185303E-2</c:v>
                </c:pt>
                <c:pt idx="14">
                  <c:v>0.18975332068311199</c:v>
                </c:pt>
                <c:pt idx="15">
                  <c:v>4.7438330170777997E-2</c:v>
                </c:pt>
                <c:pt idx="16">
                  <c:v>9.5147478591817297E-2</c:v>
                </c:pt>
                <c:pt idx="17">
                  <c:v>0</c:v>
                </c:pt>
                <c:pt idx="18">
                  <c:v>9.5328884652049597E-2</c:v>
                </c:pt>
                <c:pt idx="19">
                  <c:v>9.5328884652049597E-2</c:v>
                </c:pt>
                <c:pt idx="20">
                  <c:v>0.133333333333333</c:v>
                </c:pt>
                <c:pt idx="21">
                  <c:v>9.5057034220532299E-2</c:v>
                </c:pt>
                <c:pt idx="22">
                  <c:v>0.1661918328585</c:v>
                </c:pt>
                <c:pt idx="23">
                  <c:v>9.4876660341555993E-2</c:v>
                </c:pt>
                <c:pt idx="24">
                  <c:v>0.28436018957345999</c:v>
                </c:pt>
                <c:pt idx="25">
                  <c:v>0</c:v>
                </c:pt>
                <c:pt idx="26">
                  <c:v>0.11848341232227499</c:v>
                </c:pt>
                <c:pt idx="27">
                  <c:v>0.14231499051233401</c:v>
                </c:pt>
                <c:pt idx="28">
                  <c:v>0.189933523266857</c:v>
                </c:pt>
                <c:pt idx="29">
                  <c:v>0.189933523266857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90-430B-9FC5-7EAFEADEF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131552"/>
        <c:axId val="419130568"/>
      </c:lineChart>
      <c:catAx>
        <c:axId val="41913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0568"/>
        <c:crosses val="autoZero"/>
        <c:auto val="1"/>
        <c:lblAlgn val="ctr"/>
        <c:lblOffset val="100"/>
        <c:noMultiLvlLbl val="0"/>
      </c:catAx>
      <c:valAx>
        <c:axId val="41913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B2-4AD0-B4AF-6FD1F1839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132536"/>
        <c:axId val="419130240"/>
      </c:lineChart>
      <c:catAx>
        <c:axId val="41913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0240"/>
        <c:crosses val="autoZero"/>
        <c:auto val="1"/>
        <c:lblAlgn val="ctr"/>
        <c:lblOffset val="100"/>
        <c:noMultiLvlLbl val="0"/>
      </c:catAx>
      <c:valAx>
        <c:axId val="41913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3908</c:v>
                </c:pt>
                <c:pt idx="1">
                  <c:v>3913</c:v>
                </c:pt>
                <c:pt idx="2">
                  <c:v>3911</c:v>
                </c:pt>
                <c:pt idx="3">
                  <c:v>3908</c:v>
                </c:pt>
                <c:pt idx="4">
                  <c:v>3905</c:v>
                </c:pt>
                <c:pt idx="5">
                  <c:v>3906</c:v>
                </c:pt>
                <c:pt idx="6">
                  <c:v>3905</c:v>
                </c:pt>
                <c:pt idx="7">
                  <c:v>3907</c:v>
                </c:pt>
                <c:pt idx="8">
                  <c:v>3906</c:v>
                </c:pt>
                <c:pt idx="9">
                  <c:v>3905</c:v>
                </c:pt>
                <c:pt idx="10">
                  <c:v>3905</c:v>
                </c:pt>
                <c:pt idx="11">
                  <c:v>3914</c:v>
                </c:pt>
                <c:pt idx="12">
                  <c:v>3916</c:v>
                </c:pt>
                <c:pt idx="13">
                  <c:v>3918</c:v>
                </c:pt>
                <c:pt idx="14">
                  <c:v>3922</c:v>
                </c:pt>
                <c:pt idx="15">
                  <c:v>3927</c:v>
                </c:pt>
                <c:pt idx="16">
                  <c:v>3925</c:v>
                </c:pt>
                <c:pt idx="17">
                  <c:v>3926</c:v>
                </c:pt>
                <c:pt idx="18">
                  <c:v>3928</c:v>
                </c:pt>
                <c:pt idx="19">
                  <c:v>3928</c:v>
                </c:pt>
                <c:pt idx="20">
                  <c:v>3935</c:v>
                </c:pt>
                <c:pt idx="21">
                  <c:v>3935</c:v>
                </c:pt>
                <c:pt idx="22">
                  <c:v>3939</c:v>
                </c:pt>
                <c:pt idx="23">
                  <c:v>3934</c:v>
                </c:pt>
                <c:pt idx="24">
                  <c:v>3933</c:v>
                </c:pt>
                <c:pt idx="25">
                  <c:v>3935</c:v>
                </c:pt>
                <c:pt idx="26">
                  <c:v>3941</c:v>
                </c:pt>
                <c:pt idx="27">
                  <c:v>3951</c:v>
                </c:pt>
                <c:pt idx="28">
                  <c:v>3957</c:v>
                </c:pt>
                <c:pt idx="29">
                  <c:v>3958</c:v>
                </c:pt>
                <c:pt idx="30">
                  <c:v>3962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93-441C-8776-05A067D17E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9137456"/>
        <c:axId val="256394112"/>
      </c:lineChart>
      <c:catAx>
        <c:axId val="41913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394112"/>
        <c:crosses val="autoZero"/>
        <c:auto val="1"/>
        <c:lblAlgn val="ctr"/>
        <c:lblOffset val="100"/>
        <c:noMultiLvlLbl val="0"/>
      </c:catAx>
      <c:valAx>
        <c:axId val="25639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13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1.9682999999999999</c:v>
                </c:pt>
                <c:pt idx="3">
                  <c:v>0</c:v>
                </c:pt>
                <c:pt idx="4">
                  <c:v>3.7633999999999999</c:v>
                </c:pt>
                <c:pt idx="5">
                  <c:v>0</c:v>
                </c:pt>
                <c:pt idx="6">
                  <c:v>6.0690999999999997</c:v>
                </c:pt>
                <c:pt idx="7">
                  <c:v>0</c:v>
                </c:pt>
                <c:pt idx="8">
                  <c:v>0.84489999999999998</c:v>
                </c:pt>
                <c:pt idx="9">
                  <c:v>0</c:v>
                </c:pt>
                <c:pt idx="10">
                  <c:v>0</c:v>
                </c:pt>
                <c:pt idx="11">
                  <c:v>5.4489999999999998</c:v>
                </c:pt>
                <c:pt idx="12">
                  <c:v>0</c:v>
                </c:pt>
                <c:pt idx="13">
                  <c:v>3.1145999999999998</c:v>
                </c:pt>
                <c:pt idx="14">
                  <c:v>0</c:v>
                </c:pt>
                <c:pt idx="15">
                  <c:v>0.66259999999999997</c:v>
                </c:pt>
                <c:pt idx="16">
                  <c:v>0</c:v>
                </c:pt>
                <c:pt idx="17">
                  <c:v>0</c:v>
                </c:pt>
                <c:pt idx="18">
                  <c:v>4.3544999999999998</c:v>
                </c:pt>
                <c:pt idx="19">
                  <c:v>0</c:v>
                </c:pt>
                <c:pt idx="20">
                  <c:v>3.5869</c:v>
                </c:pt>
                <c:pt idx="21">
                  <c:v>0</c:v>
                </c:pt>
                <c:pt idx="22">
                  <c:v>0.93979999999999997</c:v>
                </c:pt>
                <c:pt idx="23">
                  <c:v>0</c:v>
                </c:pt>
                <c:pt idx="24">
                  <c:v>0</c:v>
                </c:pt>
                <c:pt idx="25">
                  <c:v>1.3980999999999999</c:v>
                </c:pt>
                <c:pt idx="26">
                  <c:v>0</c:v>
                </c:pt>
                <c:pt idx="27">
                  <c:v>5.6260000000000003</c:v>
                </c:pt>
                <c:pt idx="28">
                  <c:v>1.4416</c:v>
                </c:pt>
                <c:pt idx="29">
                  <c:v>3.4369000000000001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0-47EA-AC92-04E097BED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970472"/>
        <c:axId val="425967848"/>
      </c:lineChart>
      <c:catAx>
        <c:axId val="42597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67848"/>
        <c:crosses val="autoZero"/>
        <c:auto val="1"/>
        <c:lblAlgn val="ctr"/>
        <c:lblOffset val="100"/>
        <c:noMultiLvlLbl val="0"/>
      </c:catAx>
      <c:valAx>
        <c:axId val="42596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7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1/7/2020</c:v>
                </c:pt>
                <c:pt idx="1">
                  <c:v>2/7/2020</c:v>
                </c:pt>
                <c:pt idx="2">
                  <c:v>3/7/2020</c:v>
                </c:pt>
                <c:pt idx="3">
                  <c:v>4/7/2020</c:v>
                </c:pt>
                <c:pt idx="4">
                  <c:v>5/7/2020</c:v>
                </c:pt>
                <c:pt idx="5">
                  <c:v>6/7/2020</c:v>
                </c:pt>
                <c:pt idx="6">
                  <c:v>7/7/2020</c:v>
                </c:pt>
                <c:pt idx="7">
                  <c:v>8/7/2020</c:v>
                </c:pt>
                <c:pt idx="8">
                  <c:v>9/7/2020</c:v>
                </c:pt>
                <c:pt idx="9">
                  <c:v>10/7/2020</c:v>
                </c:pt>
                <c:pt idx="10">
                  <c:v>11/7/2020</c:v>
                </c:pt>
                <c:pt idx="11">
                  <c:v>12/7/2020</c:v>
                </c:pt>
                <c:pt idx="12">
                  <c:v>13/07/2020</c:v>
                </c:pt>
                <c:pt idx="13">
                  <c:v>14/07/2020</c:v>
                </c:pt>
                <c:pt idx="14">
                  <c:v>15/07/2020</c:v>
                </c:pt>
                <c:pt idx="15">
                  <c:v>16/07/2020</c:v>
                </c:pt>
                <c:pt idx="16">
                  <c:v>17/07/2020</c:v>
                </c:pt>
                <c:pt idx="17">
                  <c:v>18/07/2020</c:v>
                </c:pt>
                <c:pt idx="18">
                  <c:v>19/07/2020</c:v>
                </c:pt>
                <c:pt idx="19">
                  <c:v>20/07/2020</c:v>
                </c:pt>
                <c:pt idx="20">
                  <c:v>21/07/2020</c:v>
                </c:pt>
                <c:pt idx="21">
                  <c:v>22/07/2020</c:v>
                </c:pt>
                <c:pt idx="22">
                  <c:v>23/07/2020</c:v>
                </c:pt>
                <c:pt idx="23">
                  <c:v>24/07/2020</c:v>
                </c:pt>
                <c:pt idx="24">
                  <c:v>25/07/2020</c:v>
                </c:pt>
                <c:pt idx="25">
                  <c:v>26/07/2020</c:v>
                </c:pt>
                <c:pt idx="26">
                  <c:v>27/07/2020</c:v>
                </c:pt>
                <c:pt idx="27">
                  <c:v>28/07/2020</c:v>
                </c:pt>
                <c:pt idx="28">
                  <c:v>29/07/2020</c:v>
                </c:pt>
                <c:pt idx="29">
                  <c:v>30/07/2020</c:v>
                </c:pt>
                <c:pt idx="30">
                  <c:v>31/07/2020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67-431D-B023-5FB019485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971784"/>
        <c:axId val="425966208"/>
      </c:lineChart>
      <c:catAx>
        <c:axId val="42597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66208"/>
        <c:crosses val="autoZero"/>
        <c:auto val="1"/>
        <c:lblAlgn val="ctr"/>
        <c:lblOffset val="100"/>
        <c:noMultiLvlLbl val="0"/>
      </c:catAx>
      <c:valAx>
        <c:axId val="42596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7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2815E-E3A8-40FB-9813-10328F6BA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3EF0C-F093-4897-A805-9FABADFAA3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11473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769C0-3DA3-4185-914A-CCAA6D6E4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A794F3-C711-4B8D-97E1-A344EDF0F0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8245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CD144-4EB6-459D-9044-2A92A3FBF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E12A0-4366-491A-919B-40750E2EF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1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3EFC-C93D-4F40-BD74-01540F4E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E17BB-C599-4ECB-A327-95F70C24D4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166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9318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4275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84538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7688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9924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1014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6464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6218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2240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9445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3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305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B1A69-9904-46FF-A301-E0FD13652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</p:spTree>
    <p:extLst>
      <p:ext uri="{BB962C8B-B14F-4D97-AF65-F5344CB8AC3E}">
        <p14:creationId xmlns:p14="http://schemas.microsoft.com/office/powerpoint/2010/main" val="278953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6B4AF-D6CC-4B3B-AEDD-434CD1A64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288316-16E3-4645-91B3-B24DF3273A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724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ED2DC-455C-4837-AA01-4105EF32B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807A8-EA49-4A67-9D44-BD9C7A856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41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9345A-6E35-4287-A407-68A1A633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89D49B-7CF8-49CB-BEE0-BF0DE5AC14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250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221F1-0D6D-4601-8D62-87CC25413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61162-7203-43BC-BF62-29A806A67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62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F1ABE-21D3-42FA-ACBA-4E2561D37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2B62D6-5E37-447E-AB9A-A4915E450A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1955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FEC8E-BF62-439E-BA5C-33A6BC680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13742-37BC-4DA9-B4EE-61FE84D99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76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CF0C3-8D76-4EA5-BB1E-597E601B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50E3BF-CE74-472E-8007-409A596D05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629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56DFE-101C-4D0F-AD8F-BA9AD3563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71618C-792F-4010-B262-BC8F96688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301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10CD2-8E77-41B3-A1E5-3DB168890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A0690B-505E-4A4B-8D9F-43033C583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9249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A1536-A22A-4463-A2F7-91DE92574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55499-44AE-4109-B98C-4B3877F3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7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E3217-A361-4B1D-BB7A-BEC0A917C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58AC25-5540-47A6-B92C-6139A5AC7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0092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3B2D7-9EC1-4E6E-BF8C-AFDFC0AEF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4D717-21CB-465E-8733-4884B2F44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153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F4D2-25A6-42C2-9DE1-F41F0854A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883F2-5CE8-4A12-8B34-E0DD2DA2B6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1840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7F80A-62CB-4F0D-A006-EFB653450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17D8C-6F5F-4B0C-A1C1-FEA0D3BF5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46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81A0D-BE2A-4E76-93F3-E704C02B0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EE18CC-374E-4988-9471-4F5A42FA58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056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BF2DA-D190-4381-A9AC-B76B4BFF1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2AB3A-8CA8-4DC6-8AE2-1757A781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629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3ED75-A4DA-4B74-AB21-8826F7075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6B0502-86C3-4C40-A5FF-05179F122A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0592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ECE48-BBC1-44E0-9350-5C663A964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BC683-77CE-449A-81D2-9C6BF1964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44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B39EA-F86A-412C-AD3F-3129B9AAF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44E609-7A6C-4588-AF0C-B1CEA8351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6942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01ADA-EDDA-49C7-82BB-31D4ACDD8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AF89E-D73C-4287-A89A-1BC44CE5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675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2C159-05BB-4F99-8A25-94FAE7FB8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146A21-D605-4F58-B82E-2D34A4DC2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2234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70112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806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436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9603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8699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1464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8253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203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7481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042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9059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9275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3418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3040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39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D6592-E85E-404C-AD5D-19B086447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</p:spTree>
    <p:extLst>
      <p:ext uri="{BB962C8B-B14F-4D97-AF65-F5344CB8AC3E}">
        <p14:creationId xmlns:p14="http://schemas.microsoft.com/office/powerpoint/2010/main" val="2635174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5D201-1DEB-4198-BC51-C01DFA882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56214B-2A3F-436B-AABE-C4B19ADDA9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571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E4BF2-4EE0-41C2-B5BE-60E6B17C1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800D1-EC44-4A80-B79C-013A7DF24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530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7BE-1364-4CBB-A6D8-8D9AFC0B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41C131-A4CD-477B-BB53-0D7F305140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7639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3D721-E60D-44B7-BA05-FA161BCFD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C5669-41B0-4E91-9093-C58A8F843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63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D8100-7E27-4EF9-97FA-BA1A1B34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6F5F47-D3EC-4347-B7D0-B884AAED7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9119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75FA0-DD67-47D4-83C3-D3B791E91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353A2-C7D2-461D-B4CD-20D0EBF5F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340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2A2B9-2EEA-418C-B217-4A7A4AE5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A234A1-EEA2-4943-9991-A373C2BD47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9814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8A793-E1CD-4D6C-8530-746E5AFBA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301B4-B1E9-4C22-A05A-E03BAF23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183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AF72-C577-4618-81F3-4DD188A31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E67AF5-641A-4D3D-9C4C-500AFB1509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534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FFE44-1910-45AD-85D8-6430A80F0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EF9DC-183E-46FA-8222-C5CD47A23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558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72477-FA6B-4211-903D-1A4C5ED1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625C2-A0CD-4C5B-AAAA-41833E4819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7445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5A795-2F2D-40EF-A027-C44101746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B3D28-2255-4BFF-A14D-0CC72B5DC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702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3FF0-572D-4152-9B3D-7A591C62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C5ABB-DFF8-4826-A5EB-A7E8380FA6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559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3294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193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15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301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700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470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8779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1448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503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694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20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3.0379 %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060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C5BD0-E19A-49CA-8678-F2C5DC895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</p:spTree>
    <p:extLst>
      <p:ext uri="{BB962C8B-B14F-4D97-AF65-F5344CB8AC3E}">
        <p14:creationId xmlns:p14="http://schemas.microsoft.com/office/powerpoint/2010/main" val="3746962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C790A-D655-48CB-8995-D6BDEDBF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24EA45-9A0E-40D9-B2CC-00C73F27D8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383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92CDF-3728-4637-92CF-FB71F41C8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98C05-275B-4E42-86DB-C67A86478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26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95638-2CDA-45E1-B4C7-D1B6DFE25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E04AD5-3D23-4786-93CE-E7C00619B5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0989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FFD9E-1DF1-4B4A-A1D8-05AF082E6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7ED8C-5252-42BF-BB1D-9467D4039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188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C40A7-58F8-4443-BF12-1CD05E280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2E981-0B3F-478A-A86F-7A8717D17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425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4D838-2BE2-49D7-8A50-DF596B95E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01/07/2020 - 31/07/2020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A81F1-8615-4921-8077-B8F138FFF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41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2020-08-16T05:29:53Z</dcterms:created>
  <dcterms:modified xsi:type="dcterms:W3CDTF">2020-08-16T05:30:23Z</dcterms:modified>
</cp:coreProperties>
</file>