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1E-496E-B1F8-0ECF0D735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2204968"/>
        <c:axId val="255470992"/>
      </c:radarChart>
      <c:catAx>
        <c:axId val="25220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470992"/>
        <c:crosses val="autoZero"/>
        <c:auto val="1"/>
        <c:lblAlgn val="ctr"/>
        <c:lblOffset val="100"/>
        <c:noMultiLvlLbl val="0"/>
      </c:catAx>
      <c:valAx>
        <c:axId val="25547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0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5164</c:v>
                </c:pt>
                <c:pt idx="1">
                  <c:v>5164</c:v>
                </c:pt>
                <c:pt idx="2">
                  <c:v>5164</c:v>
                </c:pt>
                <c:pt idx="3">
                  <c:v>5164</c:v>
                </c:pt>
                <c:pt idx="4">
                  <c:v>5164</c:v>
                </c:pt>
                <c:pt idx="5">
                  <c:v>5164</c:v>
                </c:pt>
                <c:pt idx="6">
                  <c:v>5164</c:v>
                </c:pt>
                <c:pt idx="7">
                  <c:v>5164</c:v>
                </c:pt>
                <c:pt idx="8">
                  <c:v>5165</c:v>
                </c:pt>
                <c:pt idx="9">
                  <c:v>5166</c:v>
                </c:pt>
                <c:pt idx="10">
                  <c:v>5166</c:v>
                </c:pt>
                <c:pt idx="11">
                  <c:v>5168</c:v>
                </c:pt>
                <c:pt idx="12">
                  <c:v>5169</c:v>
                </c:pt>
                <c:pt idx="13">
                  <c:v>5169</c:v>
                </c:pt>
                <c:pt idx="14">
                  <c:v>5169</c:v>
                </c:pt>
                <c:pt idx="15">
                  <c:v>5169</c:v>
                </c:pt>
                <c:pt idx="16">
                  <c:v>5169</c:v>
                </c:pt>
                <c:pt idx="17">
                  <c:v>5169</c:v>
                </c:pt>
                <c:pt idx="18">
                  <c:v>5171</c:v>
                </c:pt>
                <c:pt idx="19">
                  <c:v>5172</c:v>
                </c:pt>
                <c:pt idx="20">
                  <c:v>5172</c:v>
                </c:pt>
                <c:pt idx="21">
                  <c:v>5170</c:v>
                </c:pt>
                <c:pt idx="22">
                  <c:v>5170</c:v>
                </c:pt>
                <c:pt idx="23">
                  <c:v>5169</c:v>
                </c:pt>
                <c:pt idx="24">
                  <c:v>5173</c:v>
                </c:pt>
                <c:pt idx="25">
                  <c:v>5174</c:v>
                </c:pt>
                <c:pt idx="26">
                  <c:v>5175</c:v>
                </c:pt>
                <c:pt idx="27">
                  <c:v>5175</c:v>
                </c:pt>
                <c:pt idx="28">
                  <c:v>5176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BF-48D4-89FC-E5B279174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262200"/>
        <c:axId val="301262528"/>
      </c:lineChart>
      <c:catAx>
        <c:axId val="30126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62528"/>
        <c:crosses val="autoZero"/>
        <c:auto val="1"/>
        <c:lblAlgn val="ctr"/>
        <c:lblOffset val="100"/>
        <c:noMultiLvlLbl val="0"/>
      </c:catAx>
      <c:valAx>
        <c:axId val="30126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6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8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5</c:v>
                </c:pt>
                <c:pt idx="24">
                  <c:v>4</c:v>
                </c:pt>
                <c:pt idx="25">
                  <c:v>4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33-4503-A2CD-F5017AAD8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28304"/>
        <c:axId val="300428632"/>
      </c:lineChart>
      <c:catAx>
        <c:axId val="30042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28632"/>
        <c:crosses val="autoZero"/>
        <c:auto val="1"/>
        <c:lblAlgn val="ctr"/>
        <c:lblOffset val="100"/>
        <c:noMultiLvlLbl val="0"/>
      </c:catAx>
      <c:valAx>
        <c:axId val="30042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2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</c:v>
                </c:pt>
                <c:pt idx="8">
                  <c:v>0</c:v>
                </c:pt>
                <c:pt idx="9">
                  <c:v>1</c:v>
                </c:pt>
                <c:pt idx="10">
                  <c:v>14</c:v>
                </c:pt>
                <c:pt idx="11">
                  <c:v>19</c:v>
                </c:pt>
                <c:pt idx="12">
                  <c:v>6</c:v>
                </c:pt>
                <c:pt idx="13">
                  <c:v>4</c:v>
                </c:pt>
                <c:pt idx="14">
                  <c:v>5</c:v>
                </c:pt>
                <c:pt idx="15">
                  <c:v>0</c:v>
                </c:pt>
                <c:pt idx="16">
                  <c:v>5</c:v>
                </c:pt>
                <c:pt idx="17">
                  <c:v>2</c:v>
                </c:pt>
                <c:pt idx="18">
                  <c:v>5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F4-41BE-A1CF-047C680B2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701328"/>
        <c:axId val="301701656"/>
      </c:lineChart>
      <c:catAx>
        <c:axId val="30170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01656"/>
        <c:crosses val="autoZero"/>
        <c:auto val="1"/>
        <c:lblAlgn val="ctr"/>
        <c:lblOffset val="100"/>
        <c:noMultiLvlLbl val="0"/>
      </c:catAx>
      <c:valAx>
        <c:axId val="30170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0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13</c:v>
                </c:pt>
                <c:pt idx="2">
                  <c:v>13</c:v>
                </c:pt>
                <c:pt idx="3">
                  <c:v>17</c:v>
                </c:pt>
                <c:pt idx="4">
                  <c:v>0</c:v>
                </c:pt>
                <c:pt idx="5">
                  <c:v>0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0C-4F06-8B6D-8A61469CF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192032"/>
        <c:axId val="301191048"/>
      </c:barChart>
      <c:catAx>
        <c:axId val="30119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91048"/>
        <c:crosses val="autoZero"/>
        <c:auto val="1"/>
        <c:lblAlgn val="ctr"/>
        <c:lblOffset val="100"/>
        <c:noMultiLvlLbl val="0"/>
      </c:catAx>
      <c:valAx>
        <c:axId val="30119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9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ED-4A9E-A4E4-A188BFA804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ED-4A9E-A4E4-A188BFA80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437864"/>
        <c:axId val="301437208"/>
      </c:barChart>
      <c:catAx>
        <c:axId val="30143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37208"/>
        <c:crosses val="autoZero"/>
        <c:auto val="1"/>
        <c:lblAlgn val="ctr"/>
        <c:lblOffset val="100"/>
        <c:noMultiLvlLbl val="0"/>
      </c:catAx>
      <c:valAx>
        <c:axId val="30143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3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87</c:v>
                </c:pt>
                <c:pt idx="1">
                  <c:v>106</c:v>
                </c:pt>
                <c:pt idx="2">
                  <c:v>111</c:v>
                </c:pt>
                <c:pt idx="3">
                  <c:v>111</c:v>
                </c:pt>
                <c:pt idx="4">
                  <c:v>114</c:v>
                </c:pt>
                <c:pt idx="5">
                  <c:v>111</c:v>
                </c:pt>
                <c:pt idx="6">
                  <c:v>115</c:v>
                </c:pt>
                <c:pt idx="7">
                  <c:v>113</c:v>
                </c:pt>
                <c:pt idx="8">
                  <c:v>114</c:v>
                </c:pt>
                <c:pt idx="9">
                  <c:v>93</c:v>
                </c:pt>
                <c:pt idx="10">
                  <c:v>97</c:v>
                </c:pt>
                <c:pt idx="11">
                  <c:v>91</c:v>
                </c:pt>
                <c:pt idx="12">
                  <c:v>88</c:v>
                </c:pt>
                <c:pt idx="13">
                  <c:v>86</c:v>
                </c:pt>
                <c:pt idx="14">
                  <c:v>87</c:v>
                </c:pt>
                <c:pt idx="15">
                  <c:v>75</c:v>
                </c:pt>
                <c:pt idx="16">
                  <c:v>66</c:v>
                </c:pt>
                <c:pt idx="17">
                  <c:v>54</c:v>
                </c:pt>
                <c:pt idx="18">
                  <c:v>55</c:v>
                </c:pt>
                <c:pt idx="19">
                  <c:v>117</c:v>
                </c:pt>
                <c:pt idx="20">
                  <c:v>124</c:v>
                </c:pt>
                <c:pt idx="21">
                  <c:v>126</c:v>
                </c:pt>
                <c:pt idx="22">
                  <c:v>124</c:v>
                </c:pt>
                <c:pt idx="23">
                  <c:v>124</c:v>
                </c:pt>
                <c:pt idx="24">
                  <c:v>201</c:v>
                </c:pt>
                <c:pt idx="25">
                  <c:v>268</c:v>
                </c:pt>
                <c:pt idx="26">
                  <c:v>271</c:v>
                </c:pt>
                <c:pt idx="27">
                  <c:v>278</c:v>
                </c:pt>
                <c:pt idx="28">
                  <c:v>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25-410A-B484-041D7007F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110960"/>
        <c:axId val="302113256"/>
      </c:lineChart>
      <c:catAx>
        <c:axId val="30211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13256"/>
        <c:crosses val="autoZero"/>
        <c:auto val="1"/>
        <c:lblAlgn val="ctr"/>
        <c:lblOffset val="100"/>
        <c:noMultiLvlLbl val="0"/>
      </c:catAx>
      <c:valAx>
        <c:axId val="30211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1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0.46475600309837301</c:v>
                </c:pt>
                <c:pt idx="2">
                  <c:v>0.290472501936483</c:v>
                </c:pt>
                <c:pt idx="3">
                  <c:v>0.17428350116189001</c:v>
                </c:pt>
                <c:pt idx="4">
                  <c:v>0.290472501936483</c:v>
                </c:pt>
                <c:pt idx="5">
                  <c:v>8.7141750580945004E-2</c:v>
                </c:pt>
                <c:pt idx="6">
                  <c:v>0</c:v>
                </c:pt>
                <c:pt idx="7">
                  <c:v>0</c:v>
                </c:pt>
                <c:pt idx="8">
                  <c:v>0.28401755744900598</c:v>
                </c:pt>
                <c:pt idx="9">
                  <c:v>0.26460148434978997</c:v>
                </c:pt>
                <c:pt idx="10">
                  <c:v>0.22744870305845899</c:v>
                </c:pt>
                <c:pt idx="11">
                  <c:v>9.6767950454809404E-2</c:v>
                </c:pt>
                <c:pt idx="12">
                  <c:v>0.18059855521155799</c:v>
                </c:pt>
                <c:pt idx="13">
                  <c:v>0</c:v>
                </c:pt>
                <c:pt idx="14">
                  <c:v>0</c:v>
                </c:pt>
                <c:pt idx="15">
                  <c:v>0.20313406848519999</c:v>
                </c:pt>
                <c:pt idx="16">
                  <c:v>0.29019152640742901</c:v>
                </c:pt>
                <c:pt idx="17">
                  <c:v>0.21280711936544799</c:v>
                </c:pt>
                <c:pt idx="18">
                  <c:v>1.0251450676982601</c:v>
                </c:pt>
                <c:pt idx="19">
                  <c:v>0.24173274028234401</c:v>
                </c:pt>
                <c:pt idx="20">
                  <c:v>0</c:v>
                </c:pt>
                <c:pt idx="21">
                  <c:v>0</c:v>
                </c:pt>
                <c:pt idx="22">
                  <c:v>0.18375241779497101</c:v>
                </c:pt>
                <c:pt idx="23">
                  <c:v>0.62681369704004597</c:v>
                </c:pt>
                <c:pt idx="24">
                  <c:v>0.512473409398569</c:v>
                </c:pt>
                <c:pt idx="25">
                  <c:v>0.29479992267542998</c:v>
                </c:pt>
                <c:pt idx="26">
                  <c:v>0.39137997680711301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A7-42E7-B80D-CCBAA1677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39640"/>
        <c:axId val="18317264"/>
      </c:lineChart>
      <c:catAx>
        <c:axId val="30133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17264"/>
        <c:crosses val="autoZero"/>
        <c:auto val="1"/>
        <c:lblAlgn val="ctr"/>
        <c:lblOffset val="100"/>
        <c:noMultiLvlLbl val="0"/>
      </c:catAx>
      <c:valAx>
        <c:axId val="1831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3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85</c:v>
                </c:pt>
                <c:pt idx="1">
                  <c:v>87</c:v>
                </c:pt>
                <c:pt idx="2">
                  <c:v>110</c:v>
                </c:pt>
                <c:pt idx="3">
                  <c:v>112</c:v>
                </c:pt>
                <c:pt idx="4">
                  <c:v>113</c:v>
                </c:pt>
                <c:pt idx="5">
                  <c:v>114</c:v>
                </c:pt>
                <c:pt idx="6">
                  <c:v>113</c:v>
                </c:pt>
                <c:pt idx="7">
                  <c:v>116</c:v>
                </c:pt>
                <c:pt idx="8">
                  <c:v>114</c:v>
                </c:pt>
                <c:pt idx="9">
                  <c:v>96</c:v>
                </c:pt>
                <c:pt idx="10">
                  <c:v>95</c:v>
                </c:pt>
                <c:pt idx="11">
                  <c:v>98</c:v>
                </c:pt>
                <c:pt idx="12">
                  <c:v>91</c:v>
                </c:pt>
                <c:pt idx="13">
                  <c:v>88</c:v>
                </c:pt>
                <c:pt idx="14">
                  <c:v>86</c:v>
                </c:pt>
                <c:pt idx="15">
                  <c:v>80</c:v>
                </c:pt>
                <c:pt idx="16">
                  <c:v>71</c:v>
                </c:pt>
                <c:pt idx="17">
                  <c:v>63</c:v>
                </c:pt>
                <c:pt idx="18">
                  <c:v>57</c:v>
                </c:pt>
                <c:pt idx="19">
                  <c:v>107</c:v>
                </c:pt>
                <c:pt idx="20">
                  <c:v>122</c:v>
                </c:pt>
                <c:pt idx="21">
                  <c:v>125</c:v>
                </c:pt>
                <c:pt idx="22">
                  <c:v>125</c:v>
                </c:pt>
                <c:pt idx="23">
                  <c:v>127</c:v>
                </c:pt>
                <c:pt idx="24">
                  <c:v>211</c:v>
                </c:pt>
                <c:pt idx="25">
                  <c:v>273</c:v>
                </c:pt>
                <c:pt idx="26">
                  <c:v>269</c:v>
                </c:pt>
                <c:pt idx="27">
                  <c:v>277</c:v>
                </c:pt>
                <c:pt idx="28">
                  <c:v>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60-481D-A3AB-AAF92F204E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403952"/>
        <c:axId val="307404280"/>
      </c:lineChart>
      <c:catAx>
        <c:axId val="30740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04280"/>
        <c:crosses val="autoZero"/>
        <c:auto val="1"/>
        <c:lblAlgn val="ctr"/>
        <c:lblOffset val="100"/>
        <c:noMultiLvlLbl val="0"/>
      </c:catAx>
      <c:valAx>
        <c:axId val="30740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0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24</c:v>
                </c:pt>
                <c:pt idx="2">
                  <c:v>15</c:v>
                </c:pt>
                <c:pt idx="3">
                  <c:v>9</c:v>
                </c:pt>
                <c:pt idx="4">
                  <c:v>15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14</c:v>
                </c:pt>
                <c:pt idx="9">
                  <c:v>13</c:v>
                </c:pt>
                <c:pt idx="10">
                  <c:v>11</c:v>
                </c:pt>
                <c:pt idx="11">
                  <c:v>5</c:v>
                </c:pt>
                <c:pt idx="12">
                  <c:v>9</c:v>
                </c:pt>
                <c:pt idx="13">
                  <c:v>0</c:v>
                </c:pt>
                <c:pt idx="14">
                  <c:v>0</c:v>
                </c:pt>
                <c:pt idx="15">
                  <c:v>10</c:v>
                </c:pt>
                <c:pt idx="16">
                  <c:v>15</c:v>
                </c:pt>
                <c:pt idx="17">
                  <c:v>11</c:v>
                </c:pt>
                <c:pt idx="18">
                  <c:v>53</c:v>
                </c:pt>
                <c:pt idx="19">
                  <c:v>12</c:v>
                </c:pt>
                <c:pt idx="20">
                  <c:v>0</c:v>
                </c:pt>
                <c:pt idx="21">
                  <c:v>0</c:v>
                </c:pt>
                <c:pt idx="22">
                  <c:v>9</c:v>
                </c:pt>
                <c:pt idx="23">
                  <c:v>32</c:v>
                </c:pt>
                <c:pt idx="24">
                  <c:v>26</c:v>
                </c:pt>
                <c:pt idx="25">
                  <c:v>15</c:v>
                </c:pt>
                <c:pt idx="26">
                  <c:v>20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57-4DCA-AE0B-7B15A837C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60600"/>
        <c:axId val="297361256"/>
      </c:lineChart>
      <c:catAx>
        <c:axId val="29736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61256"/>
        <c:crosses val="autoZero"/>
        <c:auto val="1"/>
        <c:lblAlgn val="ctr"/>
        <c:lblOffset val="100"/>
        <c:noMultiLvlLbl val="0"/>
      </c:catAx>
      <c:valAx>
        <c:axId val="29736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6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E7-4CDE-A53B-273622296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075016"/>
        <c:axId val="295075672"/>
      </c:radarChart>
      <c:catAx>
        <c:axId val="29507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75672"/>
        <c:crosses val="autoZero"/>
        <c:auto val="1"/>
        <c:lblAlgn val="ctr"/>
        <c:lblOffset val="100"/>
        <c:noMultiLvlLbl val="0"/>
      </c:catAx>
      <c:valAx>
        <c:axId val="29507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7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738</c:v>
                </c:pt>
                <c:pt idx="1">
                  <c:v>740</c:v>
                </c:pt>
                <c:pt idx="2">
                  <c:v>739</c:v>
                </c:pt>
                <c:pt idx="3">
                  <c:v>741</c:v>
                </c:pt>
                <c:pt idx="4">
                  <c:v>740</c:v>
                </c:pt>
                <c:pt idx="5">
                  <c:v>741</c:v>
                </c:pt>
                <c:pt idx="6">
                  <c:v>741</c:v>
                </c:pt>
                <c:pt idx="7">
                  <c:v>743</c:v>
                </c:pt>
                <c:pt idx="8">
                  <c:v>743</c:v>
                </c:pt>
                <c:pt idx="9">
                  <c:v>744</c:v>
                </c:pt>
                <c:pt idx="10">
                  <c:v>743</c:v>
                </c:pt>
                <c:pt idx="11">
                  <c:v>742</c:v>
                </c:pt>
                <c:pt idx="12">
                  <c:v>743</c:v>
                </c:pt>
                <c:pt idx="13">
                  <c:v>743</c:v>
                </c:pt>
                <c:pt idx="14">
                  <c:v>743</c:v>
                </c:pt>
                <c:pt idx="15">
                  <c:v>743</c:v>
                </c:pt>
                <c:pt idx="16">
                  <c:v>743</c:v>
                </c:pt>
                <c:pt idx="17">
                  <c:v>743</c:v>
                </c:pt>
                <c:pt idx="18">
                  <c:v>745</c:v>
                </c:pt>
                <c:pt idx="19">
                  <c:v>745</c:v>
                </c:pt>
                <c:pt idx="20">
                  <c:v>745</c:v>
                </c:pt>
                <c:pt idx="21">
                  <c:v>745</c:v>
                </c:pt>
                <c:pt idx="22">
                  <c:v>746</c:v>
                </c:pt>
                <c:pt idx="23">
                  <c:v>746</c:v>
                </c:pt>
                <c:pt idx="24">
                  <c:v>755</c:v>
                </c:pt>
                <c:pt idx="25">
                  <c:v>756</c:v>
                </c:pt>
                <c:pt idx="26">
                  <c:v>759</c:v>
                </c:pt>
                <c:pt idx="27">
                  <c:v>760</c:v>
                </c:pt>
                <c:pt idx="28">
                  <c:v>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92-4250-ADCE-8DD5B3762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524352"/>
        <c:axId val="303524680"/>
      </c:lineChart>
      <c:catAx>
        <c:axId val="30352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24680"/>
        <c:crosses val="autoZero"/>
        <c:auto val="1"/>
        <c:lblAlgn val="ctr"/>
        <c:lblOffset val="100"/>
        <c:noMultiLvlLbl val="0"/>
      </c:catAx>
      <c:valAx>
        <c:axId val="30352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2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5</c:v>
                </c:pt>
                <c:pt idx="24">
                  <c:v>5</c:v>
                </c:pt>
                <c:pt idx="25">
                  <c:v>4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16-4171-9FEF-0EEE4BE32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542128"/>
        <c:axId val="303542456"/>
      </c:lineChart>
      <c:catAx>
        <c:axId val="30354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42456"/>
        <c:crosses val="autoZero"/>
        <c:auto val="1"/>
        <c:lblAlgn val="ctr"/>
        <c:lblOffset val="100"/>
        <c:noMultiLvlLbl val="0"/>
      </c:catAx>
      <c:valAx>
        <c:axId val="30354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4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12</c:v>
                </c:pt>
                <c:pt idx="11">
                  <c:v>21</c:v>
                </c:pt>
                <c:pt idx="12">
                  <c:v>6</c:v>
                </c:pt>
                <c:pt idx="13">
                  <c:v>3</c:v>
                </c:pt>
                <c:pt idx="14">
                  <c:v>5</c:v>
                </c:pt>
                <c:pt idx="15">
                  <c:v>0</c:v>
                </c:pt>
                <c:pt idx="16">
                  <c:v>5</c:v>
                </c:pt>
                <c:pt idx="17">
                  <c:v>4</c:v>
                </c:pt>
                <c:pt idx="18">
                  <c:v>4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CC-453E-9339-EFD2DC31D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987872"/>
        <c:axId val="308989840"/>
      </c:lineChart>
      <c:catAx>
        <c:axId val="30898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89840"/>
        <c:crosses val="autoZero"/>
        <c:auto val="1"/>
        <c:lblAlgn val="ctr"/>
        <c:lblOffset val="100"/>
        <c:noMultiLvlLbl val="0"/>
      </c:catAx>
      <c:valAx>
        <c:axId val="30898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8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14</c:v>
                </c:pt>
                <c:pt idx="2">
                  <c:v>13</c:v>
                </c:pt>
                <c:pt idx="3">
                  <c:v>11</c:v>
                </c:pt>
                <c:pt idx="4">
                  <c:v>0</c:v>
                </c:pt>
                <c:pt idx="5">
                  <c:v>0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DB-4BEE-AA45-4D09E65C9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872728"/>
        <c:axId val="308991968"/>
      </c:barChart>
      <c:catAx>
        <c:axId val="30987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91968"/>
        <c:crosses val="autoZero"/>
        <c:auto val="1"/>
        <c:lblAlgn val="ctr"/>
        <c:lblOffset val="100"/>
        <c:noMultiLvlLbl val="0"/>
      </c:catAx>
      <c:valAx>
        <c:axId val="30899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4.48631673396142E-2</c:v>
                </c:pt>
                <c:pt idx="10">
                  <c:v>0</c:v>
                </c:pt>
                <c:pt idx="11">
                  <c:v>0</c:v>
                </c:pt>
                <c:pt idx="12">
                  <c:v>4.4923629829290199E-2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0.13458950201884301</c:v>
                </c:pt>
                <c:pt idx="18">
                  <c:v>6.7204301075268799E-2</c:v>
                </c:pt>
                <c:pt idx="19">
                  <c:v>8.9485458612975396E-2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0.10723860589812299</c:v>
                </c:pt>
                <c:pt idx="24">
                  <c:v>0.21333333333333299</c:v>
                </c:pt>
                <c:pt idx="25">
                  <c:v>6.6225165562913899E-2</c:v>
                </c:pt>
                <c:pt idx="26">
                  <c:v>0.39630118890356703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48-40B4-959D-4EAB2E499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024728"/>
        <c:axId val="252025056"/>
      </c:lineChart>
      <c:catAx>
        <c:axId val="25202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25056"/>
        <c:crosses val="autoZero"/>
        <c:auto val="1"/>
        <c:lblAlgn val="ctr"/>
        <c:lblOffset val="100"/>
        <c:noMultiLvlLbl val="0"/>
      </c:catAx>
      <c:valAx>
        <c:axId val="25202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2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96-4366-B1D0-AE0E12EDE4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274992"/>
        <c:axId val="309274008"/>
      </c:lineChart>
      <c:catAx>
        <c:axId val="30927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4008"/>
        <c:crosses val="autoZero"/>
        <c:auto val="1"/>
        <c:lblAlgn val="ctr"/>
        <c:lblOffset val="100"/>
        <c:noMultiLvlLbl val="0"/>
      </c:catAx>
      <c:valAx>
        <c:axId val="30927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3605</c:v>
                </c:pt>
                <c:pt idx="1">
                  <c:v>3604</c:v>
                </c:pt>
                <c:pt idx="2">
                  <c:v>3600</c:v>
                </c:pt>
                <c:pt idx="3">
                  <c:v>3599</c:v>
                </c:pt>
                <c:pt idx="4">
                  <c:v>3600</c:v>
                </c:pt>
                <c:pt idx="5">
                  <c:v>3599</c:v>
                </c:pt>
                <c:pt idx="6">
                  <c:v>3596</c:v>
                </c:pt>
                <c:pt idx="7">
                  <c:v>3594</c:v>
                </c:pt>
                <c:pt idx="8">
                  <c:v>3594</c:v>
                </c:pt>
                <c:pt idx="9">
                  <c:v>3595</c:v>
                </c:pt>
                <c:pt idx="10">
                  <c:v>3596</c:v>
                </c:pt>
                <c:pt idx="11">
                  <c:v>3595</c:v>
                </c:pt>
                <c:pt idx="12">
                  <c:v>3596</c:v>
                </c:pt>
                <c:pt idx="13">
                  <c:v>3594</c:v>
                </c:pt>
                <c:pt idx="14">
                  <c:v>3596</c:v>
                </c:pt>
                <c:pt idx="15">
                  <c:v>3597</c:v>
                </c:pt>
                <c:pt idx="16">
                  <c:v>3594</c:v>
                </c:pt>
                <c:pt idx="17">
                  <c:v>3592</c:v>
                </c:pt>
                <c:pt idx="18">
                  <c:v>3590</c:v>
                </c:pt>
                <c:pt idx="19">
                  <c:v>3588</c:v>
                </c:pt>
                <c:pt idx="20">
                  <c:v>3587</c:v>
                </c:pt>
                <c:pt idx="21">
                  <c:v>3586</c:v>
                </c:pt>
                <c:pt idx="22">
                  <c:v>3589</c:v>
                </c:pt>
                <c:pt idx="23">
                  <c:v>3593</c:v>
                </c:pt>
                <c:pt idx="24">
                  <c:v>3594</c:v>
                </c:pt>
                <c:pt idx="25">
                  <c:v>3600</c:v>
                </c:pt>
                <c:pt idx="26">
                  <c:v>3602</c:v>
                </c:pt>
                <c:pt idx="27">
                  <c:v>3601</c:v>
                </c:pt>
                <c:pt idx="28">
                  <c:v>3603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4A-4EB4-864D-4A45C0A42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870104"/>
        <c:axId val="309871088"/>
      </c:lineChart>
      <c:catAx>
        <c:axId val="30987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1088"/>
        <c:crosses val="autoZero"/>
        <c:auto val="1"/>
        <c:lblAlgn val="ctr"/>
        <c:lblOffset val="100"/>
        <c:noMultiLvlLbl val="0"/>
      </c:catAx>
      <c:valAx>
        <c:axId val="30987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2.915</c:v>
                </c:pt>
                <c:pt idx="3">
                  <c:v>0</c:v>
                </c:pt>
                <c:pt idx="4">
                  <c:v>4.7234999999999996</c:v>
                </c:pt>
                <c:pt idx="5">
                  <c:v>2.3340000000000001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3.1162999999999998</c:v>
                </c:pt>
                <c:pt idx="10">
                  <c:v>0</c:v>
                </c:pt>
                <c:pt idx="11">
                  <c:v>8.0388999999999999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3.2258</c:v>
                </c:pt>
                <c:pt idx="16">
                  <c:v>0</c:v>
                </c:pt>
                <c:pt idx="17">
                  <c:v>5.1489000000000003</c:v>
                </c:pt>
                <c:pt idx="18">
                  <c:v>0</c:v>
                </c:pt>
                <c:pt idx="19">
                  <c:v>3.6221999999999999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8.7669999999999995</c:v>
                </c:pt>
                <c:pt idx="25">
                  <c:v>0</c:v>
                </c:pt>
                <c:pt idx="26">
                  <c:v>2.3048999999999999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21-45E8-A054-113C844B3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30416"/>
        <c:axId val="306630744"/>
      </c:lineChart>
      <c:catAx>
        <c:axId val="30663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30744"/>
        <c:crosses val="autoZero"/>
        <c:auto val="1"/>
        <c:lblAlgn val="ctr"/>
        <c:lblOffset val="100"/>
        <c:noMultiLvlLbl val="0"/>
      </c:catAx>
      <c:valAx>
        <c:axId val="30663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3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1/2/2020</c:v>
                </c:pt>
                <c:pt idx="1">
                  <c:v>2/2/2020</c:v>
                </c:pt>
                <c:pt idx="2">
                  <c:v>3/2/2020</c:v>
                </c:pt>
                <c:pt idx="3">
                  <c:v>4/2/2020</c:v>
                </c:pt>
                <c:pt idx="4">
                  <c:v>5/2/2020</c:v>
                </c:pt>
                <c:pt idx="5">
                  <c:v>6/2/2020</c:v>
                </c:pt>
                <c:pt idx="6">
                  <c:v>7/2/2020</c:v>
                </c:pt>
                <c:pt idx="7">
                  <c:v>8/2/2020</c:v>
                </c:pt>
                <c:pt idx="8">
                  <c:v>9/2/2020</c:v>
                </c:pt>
                <c:pt idx="9">
                  <c:v>10/2/2020</c:v>
                </c:pt>
                <c:pt idx="10">
                  <c:v>11/2/2020</c:v>
                </c:pt>
                <c:pt idx="11">
                  <c:v>12/2/2020</c:v>
                </c:pt>
                <c:pt idx="12">
                  <c:v>13/02/2020</c:v>
                </c:pt>
                <c:pt idx="13">
                  <c:v>14/02/2020</c:v>
                </c:pt>
                <c:pt idx="14">
                  <c:v>15/02/2020</c:v>
                </c:pt>
                <c:pt idx="15">
                  <c:v>16/02/2020</c:v>
                </c:pt>
                <c:pt idx="16">
                  <c:v>17/02/2020</c:v>
                </c:pt>
                <c:pt idx="17">
                  <c:v>18/02/2020</c:v>
                </c:pt>
                <c:pt idx="18">
                  <c:v>19/02/2020</c:v>
                </c:pt>
                <c:pt idx="19">
                  <c:v>20/02/2020</c:v>
                </c:pt>
                <c:pt idx="20">
                  <c:v>21/02/2020</c:v>
                </c:pt>
                <c:pt idx="21">
                  <c:v>22/02/2020</c:v>
                </c:pt>
                <c:pt idx="22">
                  <c:v>23/02/2020</c:v>
                </c:pt>
                <c:pt idx="23">
                  <c:v>24/02/2020</c:v>
                </c:pt>
                <c:pt idx="24">
                  <c:v>25/02/2020</c:v>
                </c:pt>
                <c:pt idx="25">
                  <c:v>26/02/2020</c:v>
                </c:pt>
                <c:pt idx="26">
                  <c:v>27/02/2020</c:v>
                </c:pt>
                <c:pt idx="27">
                  <c:v>28/02/2020</c:v>
                </c:pt>
                <c:pt idx="28">
                  <c:v>29/02/2020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E6-45E4-B79A-8AFE56BAA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24184"/>
        <c:axId val="306627136"/>
      </c:lineChart>
      <c:catAx>
        <c:axId val="30662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27136"/>
        <c:crosses val="autoZero"/>
        <c:auto val="1"/>
        <c:lblAlgn val="ctr"/>
        <c:lblOffset val="100"/>
        <c:noMultiLvlLbl val="0"/>
      </c:catAx>
      <c:valAx>
        <c:axId val="30662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2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0C83E-CBA2-449F-8C3A-77F12E6115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CC1BC0-E8B5-41FC-96C8-8E006EAEDE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845092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B45D7-727A-4140-90E7-6D8F912B3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494CF-0DCA-4A57-B2C9-1AF473E9DA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5294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CBE27-0A96-47A7-8996-01290B451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376C8-EB4B-4D66-BD77-0605500AA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766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5324B-49ED-44A5-B7DF-CAFCB2822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A3CD8-EAE8-40FA-9E31-B5BCFC50AB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617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15495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1028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7042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9306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69975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33755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7190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6918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99724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9324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2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941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E919D-F57E-4A20-B3AE-1762D68C4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</p:spTree>
    <p:extLst>
      <p:ext uri="{BB962C8B-B14F-4D97-AF65-F5344CB8AC3E}">
        <p14:creationId xmlns:p14="http://schemas.microsoft.com/office/powerpoint/2010/main" val="145930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DC31D-5FED-4148-A852-00660A592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D94080-6FAA-4183-AF98-C6753CDB07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0495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B21C2-1899-4AD0-B6C5-03F2F88CA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0E316-67E7-4A30-8E06-CE754E197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84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0CCD-600C-49E0-9EF7-91C4BBD18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BB1321-35FA-4007-B768-50D14BAEDD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5060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AF8F5-E3B1-4524-AD3B-9CE7556BF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46B3B-BF52-4D6B-B014-ADD1AF004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152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A07EA-32BD-4C5A-A70D-82AF51BB7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4C8B89-596C-44D5-B4F6-ACD9B3BD43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8934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1A746-7336-4DA6-9577-D47576374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B3B68-1D84-41D7-8AFA-48EF5EB42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014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D500D-B68E-4E47-A1D4-F5C234AAB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033D55-B6B1-4EB1-8873-BC3949D3A7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3502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A7D1E-A447-42BF-926D-FED67F53E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F3186-EE70-48AA-9E22-2EC1B7DA5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002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5AFFD-F082-4257-A761-D7A09C547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C3C502-AABE-452A-AEEF-CF42E9EAF2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9029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EA2AE-508F-4A0D-A52E-C2A271121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73AFE-7D1E-4F71-A18C-3E7CF1038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064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AAF1D-A13A-4D51-8B6A-79A7F37CA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5BE71E-DD12-4D7F-B8A0-D95261CABE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563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323B8-89A8-490F-9E2E-FCE4460BB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F9C7F-2896-4B0E-95E5-8CD8AF0BA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137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0D1E7-3D84-405E-91B0-D5153B0A5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488DDC-EDEB-4A4A-A615-31316FA5C8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7182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A1D82-78B0-41A0-8CAA-F56D3286B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31D9C-2C68-4E28-9A53-456409BD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394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19817-4CF8-4DCE-AA05-44839C76E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E20CDB-9834-4A5A-B0CC-B3C7CCC62C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9424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4090A-0206-4562-AA68-92D92853C3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071F-F3E1-4064-85D8-C7C88E5D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258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E0A00-127A-41B0-B8EE-B0F04FAC6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5BB89F-3781-49AC-885F-C531B601B0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347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C1B54-9564-4694-ACA4-ABAB4DD02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7556F-36BD-42F4-AF63-4949B7666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282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E0160-AF08-4820-9C74-2CD1000BB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7B84BA-A284-42F8-A683-085AA7FAB1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7774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D9625-8AD6-486F-BCA4-92CB9B1FC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A7715-DBA8-4A95-8411-2B0E003C0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66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8E8E8-C0A9-46FA-B63E-582B3A0BC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DA1D7-7630-4D68-82AA-B5D4526DEE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162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91926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7540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4335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756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9633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697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4046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5389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3848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7249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9070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1732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8582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857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33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87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2693E-4E21-4874-B5AA-9CABE8E98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</p:spTree>
    <p:extLst>
      <p:ext uri="{BB962C8B-B14F-4D97-AF65-F5344CB8AC3E}">
        <p14:creationId xmlns:p14="http://schemas.microsoft.com/office/powerpoint/2010/main" val="652060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F5C17-8445-4FE2-8737-64AA1C713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685CFC-1387-4D71-A83C-C4DB27B083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6748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0033C-D38F-4F58-B485-B52815CAE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56E6D-68C3-4594-990F-C0D590A36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886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84097-6099-43F5-BA1B-7EE4E2674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05300E-C3A4-4679-A2A0-CDF6A84592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2763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CAA74-A3EE-48DD-871A-7E5169B797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B9810-B4C7-47AF-9165-5EFF9BA96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893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241BE-C7BA-402A-B16A-CE67AECD7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586F27-F479-459A-A7CE-B4D04CF3B7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1158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65938-7A8E-4892-95DA-E6C58C4BD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6E140-CCA8-4B58-B813-F3CAC538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274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62AAD-E32F-4CEA-94E7-3C7C9EF64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61AC1D-C7B3-4DC5-B3D0-12759A3DDE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3891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9ABEB-4299-4AC1-B9D7-BDB02F25E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785B8-A294-4574-B006-545DBCE0B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805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C4F70-42C3-4AFA-9427-C9C7FD64A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8DE8FC-F8D3-4B47-B80A-9A8CAA742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0647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59D11-5127-489B-A1B8-EA4378C9F3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48B24-4770-4BB3-91D3-B5D7ECBC5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969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51EB4-2DE8-4FCF-AF42-9BE39D6D9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3A1AB5-C30A-4311-90D7-A1789E2651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8022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6CFBC-DE81-49CD-B813-83BC7C2F0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14596-02F4-4D5D-8540-F6F112C59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551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3A750-BF42-4129-A1C9-62DEF606F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3CD3C7-FE29-464A-9656-948E22E37E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1024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5785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4213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5826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1285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9760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727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1684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9012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5979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136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91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4.4102 %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28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FFA68-358C-4282-BE60-E3813F30F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</p:spTree>
    <p:extLst>
      <p:ext uri="{BB962C8B-B14F-4D97-AF65-F5344CB8AC3E}">
        <p14:creationId xmlns:p14="http://schemas.microsoft.com/office/powerpoint/2010/main" val="2282182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28FE-F2F2-4595-B6B7-81E6FC736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AE4830-9CAA-4BDB-829C-C0C7FD2EB1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8903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F76CE-7FFA-4E6F-8996-41BAA1AE48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F499E-34D6-49D2-8A95-AA9C2FF1A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48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F4983-E06A-4B9F-99C0-5F60EF508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31A7AB-40D1-44CE-B996-F5819DA4ED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7706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D7A41-CFEB-4AF6-953A-21E43CB25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3C356-2EFA-410A-AD46-D07BEF2C8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887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0128-1F88-40AC-9415-EE6F5A288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557615-0784-4807-8A36-1F9F223908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8870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DC395-EECD-49BE-AFF9-E3399786B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01/02/2020 - 29/02/2020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4E8DE-AF5B-47F5-B5DE-F1AC45ADE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559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2020-03-16T08:59:37Z</dcterms:created>
  <dcterms:modified xsi:type="dcterms:W3CDTF">2020-03-16T09:00:11Z</dcterms:modified>
</cp:coreProperties>
</file>