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1C-4EBE-ADD6-AB604646A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3502536"/>
        <c:axId val="292816408"/>
      </c:radarChart>
      <c:catAx>
        <c:axId val="24350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16408"/>
        <c:crosses val="autoZero"/>
        <c:auto val="1"/>
        <c:lblAlgn val="ctr"/>
        <c:lblOffset val="100"/>
        <c:noMultiLvlLbl val="0"/>
      </c:catAx>
      <c:valAx>
        <c:axId val="29281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0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43831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75-4A29-89E2-7BEF352C71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17720"/>
        <c:axId val="296169432"/>
      </c:lineChart>
      <c:dateAx>
        <c:axId val="292817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69432"/>
        <c:crosses val="autoZero"/>
        <c:auto val="1"/>
        <c:lblOffset val="100"/>
        <c:baseTimeUnit val="days"/>
      </c:dateAx>
      <c:valAx>
        <c:axId val="29616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1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43831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C2-4851-AA05-01153DE93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167136"/>
        <c:axId val="296170744"/>
      </c:lineChart>
      <c:dateAx>
        <c:axId val="296167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70744"/>
        <c:crosses val="autoZero"/>
        <c:auto val="1"/>
        <c:lblOffset val="100"/>
        <c:baseTimeUnit val="days"/>
      </c:dateAx>
      <c:valAx>
        <c:axId val="29617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6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5</c:v>
                </c:pt>
                <c:pt idx="9">
                  <c:v>3</c:v>
                </c:pt>
                <c:pt idx="10">
                  <c:v>2</c:v>
                </c:pt>
                <c:pt idx="11">
                  <c:v>16</c:v>
                </c:pt>
                <c:pt idx="12">
                  <c:v>5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3</c:v>
                </c:pt>
                <c:pt idx="19">
                  <c:v>4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9F-4416-BA6A-42631676E4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309368"/>
        <c:axId val="296306744"/>
      </c:lineChart>
      <c:catAx>
        <c:axId val="29630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06744"/>
        <c:crosses val="autoZero"/>
        <c:auto val="1"/>
        <c:lblAlgn val="ctr"/>
        <c:lblOffset val="100"/>
        <c:noMultiLvlLbl val="0"/>
      </c:catAx>
      <c:valAx>
        <c:axId val="29630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0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10</c:v>
                </c:pt>
                <c:pt idx="2">
                  <c:v>7</c:v>
                </c:pt>
                <c:pt idx="3">
                  <c:v>6</c:v>
                </c:pt>
                <c:pt idx="4">
                  <c:v>0</c:v>
                </c:pt>
                <c:pt idx="5">
                  <c:v>6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CA-4A82-9431-7FC9B02144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859616"/>
        <c:axId val="296860928"/>
      </c:barChart>
      <c:catAx>
        <c:axId val="29685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60928"/>
        <c:crosses val="autoZero"/>
        <c:auto val="1"/>
        <c:lblAlgn val="ctr"/>
        <c:lblOffset val="100"/>
        <c:noMultiLvlLbl val="0"/>
      </c:catAx>
      <c:valAx>
        <c:axId val="29686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5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DF-43D8-83BF-AFF2C970FB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DF-43D8-83BF-AFF2C970FB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DF-43D8-83BF-AFF2C970F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862240"/>
        <c:axId val="296862568"/>
      </c:barChart>
      <c:catAx>
        <c:axId val="29686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62568"/>
        <c:crosses val="autoZero"/>
        <c:auto val="1"/>
        <c:lblAlgn val="ctr"/>
        <c:lblOffset val="100"/>
        <c:noMultiLvlLbl val="0"/>
      </c:catAx>
      <c:valAx>
        <c:axId val="29686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6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43831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C1-46ED-B910-29137B203A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859288"/>
        <c:axId val="293482176"/>
      </c:lineChart>
      <c:dateAx>
        <c:axId val="296859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82176"/>
        <c:crosses val="autoZero"/>
        <c:auto val="1"/>
        <c:lblOffset val="100"/>
        <c:baseTimeUnit val="days"/>
      </c:dateAx>
      <c:valAx>
        <c:axId val="29348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5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43831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1.0983546301701601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A5-4D30-9C0C-CCF61392AB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481192"/>
        <c:axId val="293480536"/>
      </c:lineChart>
      <c:dateAx>
        <c:axId val="293481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80536"/>
        <c:crosses val="autoZero"/>
        <c:auto val="1"/>
        <c:lblOffset val="100"/>
        <c:baseTimeUnit val="days"/>
      </c:dateAx>
      <c:valAx>
        <c:axId val="29348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81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43831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7F-463F-9AF3-980D1725AA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63096"/>
        <c:axId val="289269656"/>
      </c:lineChart>
      <c:dateAx>
        <c:axId val="289263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69656"/>
        <c:crosses val="autoZero"/>
        <c:auto val="1"/>
        <c:lblOffset val="100"/>
        <c:baseTimeUnit val="days"/>
      </c:dateAx>
      <c:valAx>
        <c:axId val="28926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6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43831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5B-4D1A-8AE3-4B38652B1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487816"/>
        <c:axId val="297493720"/>
      </c:lineChart>
      <c:dateAx>
        <c:axId val="297487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93720"/>
        <c:crosses val="autoZero"/>
        <c:auto val="1"/>
        <c:lblOffset val="100"/>
        <c:baseTimeUnit val="days"/>
      </c:dateAx>
      <c:valAx>
        <c:axId val="29749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8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5B-46F3-A38F-073C8A6643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7489456"/>
        <c:axId val="297492080"/>
      </c:radarChart>
      <c:catAx>
        <c:axId val="29748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92080"/>
        <c:crosses val="autoZero"/>
        <c:auto val="1"/>
        <c:lblAlgn val="ctr"/>
        <c:lblOffset val="100"/>
        <c:noMultiLvlLbl val="0"/>
      </c:catAx>
      <c:valAx>
        <c:axId val="29749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8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43831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35-456D-BB63-3EE9D1091F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838792"/>
        <c:axId val="299847648"/>
      </c:lineChart>
      <c:dateAx>
        <c:axId val="299838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47648"/>
        <c:crosses val="autoZero"/>
        <c:auto val="1"/>
        <c:lblOffset val="100"/>
        <c:baseTimeUnit val="days"/>
      </c:dateAx>
      <c:valAx>
        <c:axId val="29984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3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43831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84-49D2-A1AC-EE0C6413E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839120"/>
        <c:axId val="299847976"/>
      </c:lineChart>
      <c:dateAx>
        <c:axId val="299839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47976"/>
        <c:crosses val="autoZero"/>
        <c:auto val="1"/>
        <c:lblOffset val="100"/>
        <c:baseTimeUnit val="days"/>
      </c:dateAx>
      <c:valAx>
        <c:axId val="29984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3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9</c:v>
                </c:pt>
                <c:pt idx="9">
                  <c:v>1</c:v>
                </c:pt>
                <c:pt idx="10">
                  <c:v>3</c:v>
                </c:pt>
                <c:pt idx="11">
                  <c:v>16</c:v>
                </c:pt>
                <c:pt idx="12">
                  <c:v>5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5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9A-4000-BB5B-D14D223A2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846008"/>
        <c:axId val="299846336"/>
      </c:lineChart>
      <c:catAx>
        <c:axId val="29984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46336"/>
        <c:crosses val="autoZero"/>
        <c:auto val="1"/>
        <c:lblAlgn val="ctr"/>
        <c:lblOffset val="100"/>
        <c:noMultiLvlLbl val="0"/>
      </c:catAx>
      <c:valAx>
        <c:axId val="29984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4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9</c:v>
                </c:pt>
                <c:pt idx="2">
                  <c:v>11</c:v>
                </c:pt>
                <c:pt idx="3">
                  <c:v>8</c:v>
                </c:pt>
                <c:pt idx="4">
                  <c:v>0</c:v>
                </c:pt>
                <c:pt idx="5">
                  <c:v>4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9D-476F-8406-718E010032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850928"/>
        <c:axId val="299854536"/>
      </c:barChart>
      <c:catAx>
        <c:axId val="29985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54536"/>
        <c:crosses val="autoZero"/>
        <c:auto val="1"/>
        <c:lblAlgn val="ctr"/>
        <c:lblOffset val="100"/>
        <c:noMultiLvlLbl val="0"/>
      </c:catAx>
      <c:valAx>
        <c:axId val="29985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5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43831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0.95175761542447301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68-4EE5-AF48-4B5A0EC334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483160"/>
        <c:axId val="296860600"/>
      </c:lineChart>
      <c:dateAx>
        <c:axId val="293483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60600"/>
        <c:crosses val="autoZero"/>
        <c:auto val="1"/>
        <c:lblOffset val="100"/>
        <c:baseTimeUnit val="days"/>
      </c:dateAx>
      <c:valAx>
        <c:axId val="29686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83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43831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43-4A5A-8C86-358C3E0AA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151808"/>
        <c:axId val="300156400"/>
      </c:lineChart>
      <c:dateAx>
        <c:axId val="300151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56400"/>
        <c:crosses val="autoZero"/>
        <c:auto val="1"/>
        <c:lblOffset val="100"/>
        <c:baseTimeUnit val="days"/>
      </c:dateAx>
      <c:valAx>
        <c:axId val="30015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5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43831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3603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24-4103-A6F4-A00DC2CDC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150824"/>
        <c:axId val="300142296"/>
      </c:lineChart>
      <c:dateAx>
        <c:axId val="300150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42296"/>
        <c:crosses val="autoZero"/>
        <c:auto val="1"/>
        <c:lblOffset val="100"/>
        <c:baseTimeUnit val="days"/>
      </c:dateAx>
      <c:valAx>
        <c:axId val="30014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5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43831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6.7088999999999999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0E-4D13-8B00-DBB9378A74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682504"/>
        <c:axId val="301677912"/>
      </c:lineChart>
      <c:dateAx>
        <c:axId val="301682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77912"/>
        <c:crosses val="autoZero"/>
        <c:auto val="1"/>
        <c:lblOffset val="100"/>
        <c:baseTimeUnit val="days"/>
      </c:dateAx>
      <c:valAx>
        <c:axId val="30167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8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43831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A5-4BB2-87DA-8FD1EC59E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678568"/>
        <c:axId val="301679224"/>
      </c:lineChart>
      <c:dateAx>
        <c:axId val="301678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79224"/>
        <c:crosses val="autoZero"/>
        <c:auto val="1"/>
        <c:lblOffset val="100"/>
        <c:baseTimeUnit val="days"/>
      </c:dateAx>
      <c:valAx>
        <c:axId val="30167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7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3478C-53A8-40BD-9C53-F282AC81ED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00A2E3-E6AF-4AB0-9AA2-F660FA76B9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587909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64F57-F917-4267-AA45-91D033A4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CE9D18-E5D3-4FB2-8994-1D7C7CF0E4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4144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D4DDC-9C1D-494B-BCE2-95B1AED01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BFF4A-0308-4816-9023-C40093D94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035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74B27-008B-4779-BA71-622B49222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8BDBCD-FC3C-4C12-9959-1CE1282790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8885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565249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86213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12408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57131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35633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30359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20061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6929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21599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0741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970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690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0D917-D5B1-4D6D-9DAE-E499B48AAE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</p:spTree>
    <p:extLst>
      <p:ext uri="{BB962C8B-B14F-4D97-AF65-F5344CB8AC3E}">
        <p14:creationId xmlns:p14="http://schemas.microsoft.com/office/powerpoint/2010/main" val="1210931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B2306-53FE-4277-95D3-A3C6499A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F8650C-5A87-48B7-87EA-232769FC6A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0272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96E01-FEBD-43A5-8AB5-50F0C815A8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287E9-942B-47B5-8F6F-C3A7B82C9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226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F65C1-1C13-4DAE-9EB0-31F0FA217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D2792F-0870-429C-84B0-1331715632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03774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E3F23-6226-4570-B7BB-DF4D89D5E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3DEEB-C4BC-4EB9-BAF4-C16E7B1D6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889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9945C-64C8-4D8B-8B30-E3B5E3476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91B247-AA3A-4DBD-9EDE-4CCD3C0C12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432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444F9-4224-4BAE-B3AA-379D73E5F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49171-5A5B-4E89-B948-E6FF96413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197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FC6D0-3243-4E4D-B215-876527485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C86166-F096-45A5-A7E3-337208A191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6979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863E7-3BC1-4948-B88E-8097A4AFBA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E6B48-85F4-4378-BF96-8FAD64321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007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F811E-13B3-4B12-A6F2-00EB61EA6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4EA885-73C7-4DC6-AB85-3487A5EEF8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7121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9393C-BFF4-43D8-8B33-2D86FDA2B2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4209C-9F47-4182-B7AF-C15EAC49C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347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13A0A-C030-44C5-B072-6E9059AA1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C50F50-C43E-4B03-9221-0FACAB9AED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0732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482B1-9694-41B2-8A88-9AE659A979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8F6B1-5736-4008-8842-ACD88F08B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965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D960E-005C-4B28-BFD1-038B1C40C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9A88C6-D125-4B33-81AD-52657B4D50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6375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CF8E4-0D47-40D1-9515-D2116A4AD2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05022-9BC0-419D-9A0E-71699F495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428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AE0A6-2377-4A13-835A-E4389F1AF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3248BB-F464-4C5A-823B-3E4F80DFCF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8777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2B298-CC80-4F39-8CF5-8FB02BF9A1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05C39-06F4-4155-840C-485B01EFF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999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EA4CC-67A0-46F5-87A2-CF5482FD2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B0D75A-BAB1-40CE-9702-60B80713AE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0189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11A6F-8B6D-4F0F-93B8-8FD8F911F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120D4-881F-4248-9A1D-3CE0162C0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450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B2316-72FF-443A-8700-BA31801E6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429C71-52B3-4C87-A78F-A5EA602F3F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6293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D0570-FE65-4420-874B-628315946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FF0E7-182D-443F-913D-33DA05BB9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98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C35F3-3239-40A8-9F30-2D58FE3D7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C92DE0-73BB-4B8C-A1F4-ED63E6B948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3333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8268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3064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4438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6404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9578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632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2126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7204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431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3277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0840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8377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2659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6390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12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465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16009-339D-41F4-94D9-4C723A7A55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</p:spTree>
    <p:extLst>
      <p:ext uri="{BB962C8B-B14F-4D97-AF65-F5344CB8AC3E}">
        <p14:creationId xmlns:p14="http://schemas.microsoft.com/office/powerpoint/2010/main" val="772309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22BBE-B63F-49A9-933B-7030D6B7F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ADA7CB-ECA9-43A5-8AC8-4AFC3F97E1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8466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68399-D29E-4F96-9EE2-F92012FECB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4A536-3CFB-4AAD-953E-B8D7661C2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982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01188-8FEC-41A2-A61D-7A3D52362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69D0F4-5D5F-4137-9D68-2E69730625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7548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9DFCA-F6A4-4D7E-ACD7-4C8F43D4EE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9CA5B-01B9-4F2B-A4E4-A4FEC5564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98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E550C-98D5-4F46-A74D-161055D41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C43055-5E66-43A6-A6C4-B95C764895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2863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272E4-140F-4B2E-B2E6-3F0A0C578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001AC-CA48-4EE3-BE02-146567B5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151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42AE3-4B94-412A-9B9C-6386934A4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67A443-9DCC-4115-9FA9-31C314F0A1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0810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D9C03-AA98-4A6F-A400-7A883C9FB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8B232-AE5A-4C7C-B64E-636047E24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9528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F3AD7-1854-4036-8709-D358F0EB7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683CFD-C97E-4AB6-8770-0E58AED640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5632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EA5CF-671C-4D1C-B774-FA85CEB028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8E8D7-D42D-41AA-8C47-F3112834A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308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6BB56-03BB-4B75-ADD0-0ABC5A259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27696D-54F1-4A91-A195-45B00EA849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1297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0FCDF-DF48-483A-8FDE-FEEB0FA4C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3E503-77BA-48ED-A7EE-509B3F2FB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7871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71B58-DB59-4626-9EE5-8EE416387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4B1563-AD98-43AF-AD7B-AF02FE4D47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749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0663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6663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4754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1915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4908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9043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9688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9833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8246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5811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938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6.7089 %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373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44B8B-DCFE-4328-80BB-D251A771E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</p:spTree>
    <p:extLst>
      <p:ext uri="{BB962C8B-B14F-4D97-AF65-F5344CB8AC3E}">
        <p14:creationId xmlns:p14="http://schemas.microsoft.com/office/powerpoint/2010/main" val="4100478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42196-781A-4B5C-B1AD-43130F9D0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1DCF36-BBC0-4090-8CC5-CB7E877C97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9171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3A23A-7DB8-4B92-867F-8506B35EA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547CA-9979-4004-A4C3-D04ACEC40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4968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BB3D7-3CD2-4E06-93C4-8B3D9D805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38B7CE-D049-49C9-BB1F-7FCDC9C014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3063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64AE2-7642-456A-84F0-A7E9F46D8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6771E-BF1E-45D6-85C0-A728F00FA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514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550AE-C584-4469-B8F7-C1E96DA80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90863D-C8CA-4C40-A7D4-AD997420D7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6740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C283E-288A-4FC6-956F-B0DEDDECB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9223D-AE0F-4420-9E53-E3EA683AB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4177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396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2020-02-10T08:35:40Z</dcterms:created>
  <dcterms:modified xsi:type="dcterms:W3CDTF">2020-02-10T08:36:10Z</dcterms:modified>
</cp:coreProperties>
</file>