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2-4531-B814-CB54C1EC6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965856"/>
        <c:axId val="263966840"/>
      </c:radarChart>
      <c:catAx>
        <c:axId val="26396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66840"/>
        <c:crosses val="autoZero"/>
        <c:auto val="1"/>
        <c:lblAlgn val="ctr"/>
        <c:lblOffset val="100"/>
        <c:noMultiLvlLbl val="0"/>
      </c:catAx>
      <c:valAx>
        <c:axId val="26396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6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5057</c:v>
                </c:pt>
                <c:pt idx="1">
                  <c:v>5057</c:v>
                </c:pt>
                <c:pt idx="2">
                  <c:v>5058</c:v>
                </c:pt>
                <c:pt idx="3">
                  <c:v>5059</c:v>
                </c:pt>
                <c:pt idx="4">
                  <c:v>5064</c:v>
                </c:pt>
                <c:pt idx="5">
                  <c:v>5065</c:v>
                </c:pt>
                <c:pt idx="6">
                  <c:v>5065</c:v>
                </c:pt>
                <c:pt idx="7">
                  <c:v>5065</c:v>
                </c:pt>
                <c:pt idx="8">
                  <c:v>5065</c:v>
                </c:pt>
                <c:pt idx="9">
                  <c:v>5065</c:v>
                </c:pt>
                <c:pt idx="10">
                  <c:v>5066</c:v>
                </c:pt>
                <c:pt idx="11">
                  <c:v>5067</c:v>
                </c:pt>
                <c:pt idx="12">
                  <c:v>5068</c:v>
                </c:pt>
                <c:pt idx="13">
                  <c:v>5067</c:v>
                </c:pt>
                <c:pt idx="14">
                  <c:v>5069</c:v>
                </c:pt>
                <c:pt idx="15">
                  <c:v>5070</c:v>
                </c:pt>
                <c:pt idx="16">
                  <c:v>5071</c:v>
                </c:pt>
                <c:pt idx="17">
                  <c:v>5074</c:v>
                </c:pt>
                <c:pt idx="18">
                  <c:v>5076</c:v>
                </c:pt>
                <c:pt idx="19">
                  <c:v>5079</c:v>
                </c:pt>
                <c:pt idx="20">
                  <c:v>5082</c:v>
                </c:pt>
                <c:pt idx="21">
                  <c:v>5083</c:v>
                </c:pt>
                <c:pt idx="22">
                  <c:v>5084</c:v>
                </c:pt>
                <c:pt idx="23">
                  <c:v>5086</c:v>
                </c:pt>
                <c:pt idx="24">
                  <c:v>5090</c:v>
                </c:pt>
                <c:pt idx="25">
                  <c:v>5094</c:v>
                </c:pt>
                <c:pt idx="26">
                  <c:v>5094</c:v>
                </c:pt>
                <c:pt idx="27">
                  <c:v>5095</c:v>
                </c:pt>
                <c:pt idx="28">
                  <c:v>5096</c:v>
                </c:pt>
                <c:pt idx="29">
                  <c:v>5098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CF-4B8E-A0F2-AC470D992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71896"/>
        <c:axId val="307377144"/>
      </c:lineChart>
      <c:catAx>
        <c:axId val="30737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7144"/>
        <c:crosses val="autoZero"/>
        <c:auto val="1"/>
        <c:lblAlgn val="ctr"/>
        <c:lblOffset val="100"/>
        <c:noMultiLvlLbl val="0"/>
      </c:catAx>
      <c:valAx>
        <c:axId val="30737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E-4989-82F8-B7969E5A2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378456"/>
        <c:axId val="307379112"/>
      </c:lineChart>
      <c:catAx>
        <c:axId val="30737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9112"/>
        <c:crosses val="autoZero"/>
        <c:auto val="1"/>
        <c:lblAlgn val="ctr"/>
        <c:lblOffset val="100"/>
        <c:noMultiLvlLbl val="0"/>
      </c:catAx>
      <c:valAx>
        <c:axId val="3073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5</c:v>
                </c:pt>
                <c:pt idx="12">
                  <c:v>12</c:v>
                </c:pt>
                <c:pt idx="13">
                  <c:v>6</c:v>
                </c:pt>
                <c:pt idx="14">
                  <c:v>15</c:v>
                </c:pt>
                <c:pt idx="15">
                  <c:v>7</c:v>
                </c:pt>
                <c:pt idx="16">
                  <c:v>10</c:v>
                </c:pt>
                <c:pt idx="17">
                  <c:v>5</c:v>
                </c:pt>
                <c:pt idx="18">
                  <c:v>7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FA-46FD-A7C1-5D9624472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015112"/>
        <c:axId val="306019048"/>
      </c:lineChart>
      <c:catAx>
        <c:axId val="30601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19048"/>
        <c:crosses val="autoZero"/>
        <c:auto val="1"/>
        <c:lblAlgn val="ctr"/>
        <c:lblOffset val="100"/>
        <c:noMultiLvlLbl val="0"/>
      </c:catAx>
      <c:valAx>
        <c:axId val="30601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1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16</c:v>
                </c:pt>
                <c:pt idx="2">
                  <c:v>10</c:v>
                </c:pt>
                <c:pt idx="3">
                  <c:v>11</c:v>
                </c:pt>
                <c:pt idx="4">
                  <c:v>1</c:v>
                </c:pt>
                <c:pt idx="5">
                  <c:v>3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3-4240-AD7C-A601CEEED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531072"/>
        <c:axId val="307527136"/>
      </c:barChart>
      <c:catAx>
        <c:axId val="30753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7136"/>
        <c:crosses val="autoZero"/>
        <c:auto val="1"/>
        <c:lblAlgn val="ctr"/>
        <c:lblOffset val="100"/>
        <c:noMultiLvlLbl val="0"/>
      </c:catAx>
      <c:valAx>
        <c:axId val="3075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3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2-4E2E-87D3-EF11D3A940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92-4E2E-87D3-EF11D3A940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92-4E2E-87D3-EF11D3A940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92-4E2E-87D3-EF11D3A940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92-4E2E-87D3-EF11D3A94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527464"/>
        <c:axId val="307530416"/>
      </c:barChart>
      <c:catAx>
        <c:axId val="30752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30416"/>
        <c:crosses val="autoZero"/>
        <c:auto val="1"/>
        <c:lblAlgn val="ctr"/>
        <c:lblOffset val="100"/>
        <c:noMultiLvlLbl val="0"/>
      </c:catAx>
      <c:valAx>
        <c:axId val="30753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144</c:v>
                </c:pt>
                <c:pt idx="1">
                  <c:v>148</c:v>
                </c:pt>
                <c:pt idx="2">
                  <c:v>151</c:v>
                </c:pt>
                <c:pt idx="3">
                  <c:v>153</c:v>
                </c:pt>
                <c:pt idx="4">
                  <c:v>164</c:v>
                </c:pt>
                <c:pt idx="5">
                  <c:v>164</c:v>
                </c:pt>
                <c:pt idx="6">
                  <c:v>119</c:v>
                </c:pt>
                <c:pt idx="7">
                  <c:v>109</c:v>
                </c:pt>
                <c:pt idx="8">
                  <c:v>109</c:v>
                </c:pt>
                <c:pt idx="9">
                  <c:v>97</c:v>
                </c:pt>
                <c:pt idx="10">
                  <c:v>85</c:v>
                </c:pt>
                <c:pt idx="11">
                  <c:v>86</c:v>
                </c:pt>
                <c:pt idx="12">
                  <c:v>66</c:v>
                </c:pt>
                <c:pt idx="13">
                  <c:v>69</c:v>
                </c:pt>
                <c:pt idx="14">
                  <c:v>63</c:v>
                </c:pt>
                <c:pt idx="15">
                  <c:v>59</c:v>
                </c:pt>
                <c:pt idx="16">
                  <c:v>68</c:v>
                </c:pt>
                <c:pt idx="17">
                  <c:v>100</c:v>
                </c:pt>
                <c:pt idx="18">
                  <c:v>112</c:v>
                </c:pt>
                <c:pt idx="19">
                  <c:v>129</c:v>
                </c:pt>
                <c:pt idx="20">
                  <c:v>151</c:v>
                </c:pt>
                <c:pt idx="21">
                  <c:v>158</c:v>
                </c:pt>
                <c:pt idx="22">
                  <c:v>167</c:v>
                </c:pt>
                <c:pt idx="23">
                  <c:v>161</c:v>
                </c:pt>
                <c:pt idx="24">
                  <c:v>170</c:v>
                </c:pt>
                <c:pt idx="25">
                  <c:v>174</c:v>
                </c:pt>
                <c:pt idx="26">
                  <c:v>144</c:v>
                </c:pt>
                <c:pt idx="27">
                  <c:v>135</c:v>
                </c:pt>
                <c:pt idx="28">
                  <c:v>127</c:v>
                </c:pt>
                <c:pt idx="29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B7-421C-9BD5-E747FC3F8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2288"/>
        <c:axId val="308085400"/>
      </c:lineChart>
      <c:catAx>
        <c:axId val="3080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5400"/>
        <c:crosses val="autoZero"/>
        <c:auto val="1"/>
        <c:lblAlgn val="ctr"/>
        <c:lblOffset val="100"/>
        <c:noMultiLvlLbl val="0"/>
      </c:catAx>
      <c:valAx>
        <c:axId val="30808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7.9098279612418401E-2</c:v>
                </c:pt>
                <c:pt idx="2">
                  <c:v>6.9210994660866096E-2</c:v>
                </c:pt>
                <c:pt idx="3">
                  <c:v>6.9197311190193705E-2</c:v>
                </c:pt>
                <c:pt idx="4">
                  <c:v>8.8915234143449901E-2</c:v>
                </c:pt>
                <c:pt idx="5">
                  <c:v>8.8862559241706204E-2</c:v>
                </c:pt>
                <c:pt idx="6">
                  <c:v>8.3909180651530094E-2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6.5811122079631496E-2</c:v>
                </c:pt>
                <c:pt idx="11">
                  <c:v>0.11843663639952599</c:v>
                </c:pt>
                <c:pt idx="12">
                  <c:v>0.22202486678507999</c:v>
                </c:pt>
                <c:pt idx="13">
                  <c:v>0.113479376356819</c:v>
                </c:pt>
                <c:pt idx="14">
                  <c:v>0</c:v>
                </c:pt>
                <c:pt idx="15">
                  <c:v>0</c:v>
                </c:pt>
                <c:pt idx="16">
                  <c:v>0.256410256410256</c:v>
                </c:pt>
                <c:pt idx="17">
                  <c:v>0.40417981072555198</c:v>
                </c:pt>
                <c:pt idx="18">
                  <c:v>0.26108374384236499</c:v>
                </c:pt>
                <c:pt idx="19">
                  <c:v>0.66968682292692505</c:v>
                </c:pt>
                <c:pt idx="20">
                  <c:v>0.34776902887139099</c:v>
                </c:pt>
                <c:pt idx="21">
                  <c:v>0.51160960251869303</c:v>
                </c:pt>
                <c:pt idx="22">
                  <c:v>1.0230179028133</c:v>
                </c:pt>
                <c:pt idx="23">
                  <c:v>0.27925270403146502</c:v>
                </c:pt>
                <c:pt idx="24">
                  <c:v>0.28694968553459099</c:v>
                </c:pt>
                <c:pt idx="25">
                  <c:v>0.25530243519245899</c:v>
                </c:pt>
                <c:pt idx="26">
                  <c:v>0.35335689045936403</c:v>
                </c:pt>
                <c:pt idx="27">
                  <c:v>0</c:v>
                </c:pt>
                <c:pt idx="28">
                  <c:v>0</c:v>
                </c:pt>
                <c:pt idx="29">
                  <c:v>0.29429075927015902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06-402F-A3A0-C223C757D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0976"/>
        <c:axId val="308092616"/>
      </c:lineChart>
      <c:catAx>
        <c:axId val="30809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2616"/>
        <c:crosses val="autoZero"/>
        <c:auto val="1"/>
        <c:lblAlgn val="ctr"/>
        <c:lblOffset val="100"/>
        <c:noMultiLvlLbl val="0"/>
      </c:catAx>
      <c:valAx>
        <c:axId val="30809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135</c:v>
                </c:pt>
                <c:pt idx="1">
                  <c:v>146</c:v>
                </c:pt>
                <c:pt idx="2">
                  <c:v>152</c:v>
                </c:pt>
                <c:pt idx="3">
                  <c:v>153</c:v>
                </c:pt>
                <c:pt idx="4">
                  <c:v>159</c:v>
                </c:pt>
                <c:pt idx="5">
                  <c:v>163</c:v>
                </c:pt>
                <c:pt idx="6">
                  <c:v>140</c:v>
                </c:pt>
                <c:pt idx="7">
                  <c:v>114</c:v>
                </c:pt>
                <c:pt idx="8">
                  <c:v>110</c:v>
                </c:pt>
                <c:pt idx="9">
                  <c:v>104</c:v>
                </c:pt>
                <c:pt idx="10">
                  <c:v>91</c:v>
                </c:pt>
                <c:pt idx="11">
                  <c:v>86</c:v>
                </c:pt>
                <c:pt idx="12">
                  <c:v>64</c:v>
                </c:pt>
                <c:pt idx="13">
                  <c:v>69</c:v>
                </c:pt>
                <c:pt idx="14">
                  <c:v>66</c:v>
                </c:pt>
                <c:pt idx="15">
                  <c:v>62</c:v>
                </c:pt>
                <c:pt idx="16">
                  <c:v>64</c:v>
                </c:pt>
                <c:pt idx="17">
                  <c:v>80</c:v>
                </c:pt>
                <c:pt idx="18">
                  <c:v>100</c:v>
                </c:pt>
                <c:pt idx="19">
                  <c:v>118</c:v>
                </c:pt>
                <c:pt idx="20">
                  <c:v>140</c:v>
                </c:pt>
                <c:pt idx="21">
                  <c:v>156</c:v>
                </c:pt>
                <c:pt idx="22">
                  <c:v>164</c:v>
                </c:pt>
                <c:pt idx="23">
                  <c:v>164</c:v>
                </c:pt>
                <c:pt idx="24">
                  <c:v>172</c:v>
                </c:pt>
                <c:pt idx="25">
                  <c:v>174</c:v>
                </c:pt>
                <c:pt idx="26">
                  <c:v>159</c:v>
                </c:pt>
                <c:pt idx="27">
                  <c:v>142</c:v>
                </c:pt>
                <c:pt idx="28">
                  <c:v>131</c:v>
                </c:pt>
                <c:pt idx="29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B4-4133-802A-5FCCBC37C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20704"/>
        <c:axId val="307719392"/>
      </c:lineChart>
      <c:catAx>
        <c:axId val="30772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19392"/>
        <c:crosses val="autoZero"/>
        <c:auto val="1"/>
        <c:lblAlgn val="ctr"/>
        <c:lblOffset val="100"/>
        <c:noMultiLvlLbl val="0"/>
      </c:catAx>
      <c:valAx>
        <c:axId val="30771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11</c:v>
                </c:pt>
                <c:pt idx="13">
                  <c:v>5</c:v>
                </c:pt>
                <c:pt idx="14">
                  <c:v>0</c:v>
                </c:pt>
                <c:pt idx="15">
                  <c:v>0</c:v>
                </c:pt>
                <c:pt idx="16">
                  <c:v>13</c:v>
                </c:pt>
                <c:pt idx="17">
                  <c:v>20</c:v>
                </c:pt>
                <c:pt idx="18">
                  <c:v>13</c:v>
                </c:pt>
                <c:pt idx="19">
                  <c:v>34</c:v>
                </c:pt>
                <c:pt idx="20">
                  <c:v>17</c:v>
                </c:pt>
                <c:pt idx="21">
                  <c:v>26</c:v>
                </c:pt>
                <c:pt idx="22">
                  <c:v>52</c:v>
                </c:pt>
                <c:pt idx="23">
                  <c:v>14</c:v>
                </c:pt>
                <c:pt idx="24">
                  <c:v>14</c:v>
                </c:pt>
                <c:pt idx="25">
                  <c:v>13</c:v>
                </c:pt>
                <c:pt idx="26">
                  <c:v>18</c:v>
                </c:pt>
                <c:pt idx="27">
                  <c:v>0</c:v>
                </c:pt>
                <c:pt idx="28">
                  <c:v>0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B5-4CB3-B9A6-993CFD726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718408"/>
        <c:axId val="307722672"/>
      </c:lineChart>
      <c:catAx>
        <c:axId val="30771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22672"/>
        <c:crosses val="autoZero"/>
        <c:auto val="1"/>
        <c:lblAlgn val="ctr"/>
        <c:lblOffset val="100"/>
        <c:noMultiLvlLbl val="0"/>
      </c:catAx>
      <c:valAx>
        <c:axId val="30772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1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26-4AAC-BEB6-051A1F94C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377472"/>
        <c:axId val="307372224"/>
      </c:radarChart>
      <c:catAx>
        <c:axId val="30737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2224"/>
        <c:crosses val="autoZero"/>
        <c:auto val="1"/>
        <c:lblAlgn val="ctr"/>
        <c:lblOffset val="100"/>
        <c:noMultiLvlLbl val="0"/>
      </c:catAx>
      <c:valAx>
        <c:axId val="30737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7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663</c:v>
                </c:pt>
                <c:pt idx="1">
                  <c:v>663</c:v>
                </c:pt>
                <c:pt idx="2">
                  <c:v>663</c:v>
                </c:pt>
                <c:pt idx="3">
                  <c:v>662</c:v>
                </c:pt>
                <c:pt idx="4">
                  <c:v>663</c:v>
                </c:pt>
                <c:pt idx="5">
                  <c:v>663</c:v>
                </c:pt>
                <c:pt idx="6">
                  <c:v>664</c:v>
                </c:pt>
                <c:pt idx="7">
                  <c:v>663</c:v>
                </c:pt>
                <c:pt idx="8">
                  <c:v>664</c:v>
                </c:pt>
                <c:pt idx="9">
                  <c:v>665</c:v>
                </c:pt>
                <c:pt idx="10">
                  <c:v>667</c:v>
                </c:pt>
                <c:pt idx="11">
                  <c:v>668</c:v>
                </c:pt>
                <c:pt idx="12">
                  <c:v>669</c:v>
                </c:pt>
                <c:pt idx="13">
                  <c:v>670</c:v>
                </c:pt>
                <c:pt idx="14">
                  <c:v>670</c:v>
                </c:pt>
                <c:pt idx="15">
                  <c:v>669</c:v>
                </c:pt>
                <c:pt idx="16">
                  <c:v>670</c:v>
                </c:pt>
                <c:pt idx="17">
                  <c:v>670</c:v>
                </c:pt>
                <c:pt idx="18">
                  <c:v>670</c:v>
                </c:pt>
                <c:pt idx="19">
                  <c:v>673</c:v>
                </c:pt>
                <c:pt idx="20">
                  <c:v>674</c:v>
                </c:pt>
                <c:pt idx="21">
                  <c:v>675</c:v>
                </c:pt>
                <c:pt idx="22">
                  <c:v>675</c:v>
                </c:pt>
                <c:pt idx="23">
                  <c:v>681</c:v>
                </c:pt>
                <c:pt idx="24">
                  <c:v>684</c:v>
                </c:pt>
                <c:pt idx="25">
                  <c:v>687</c:v>
                </c:pt>
                <c:pt idx="26">
                  <c:v>686</c:v>
                </c:pt>
                <c:pt idx="27">
                  <c:v>687</c:v>
                </c:pt>
                <c:pt idx="28">
                  <c:v>686</c:v>
                </c:pt>
                <c:pt idx="29">
                  <c:v>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76-4C3A-BA3F-D6A0EB72D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682328"/>
        <c:axId val="308682656"/>
      </c:lineChart>
      <c:catAx>
        <c:axId val="30868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82656"/>
        <c:crosses val="autoZero"/>
        <c:auto val="1"/>
        <c:lblAlgn val="ctr"/>
        <c:lblOffset val="100"/>
        <c:noMultiLvlLbl val="0"/>
      </c:catAx>
      <c:valAx>
        <c:axId val="3086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8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5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4C-4D5F-876B-7DA21729E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85392"/>
        <c:axId val="310884736"/>
      </c:lineChart>
      <c:catAx>
        <c:axId val="31088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4736"/>
        <c:crosses val="autoZero"/>
        <c:auto val="1"/>
        <c:lblAlgn val="ctr"/>
        <c:lblOffset val="100"/>
        <c:noMultiLvlLbl val="0"/>
      </c:catAx>
      <c:valAx>
        <c:axId val="3108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B4-4C25-A38E-741CC7BD64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87360"/>
        <c:axId val="310887032"/>
      </c:lineChart>
      <c:catAx>
        <c:axId val="3108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7032"/>
        <c:crosses val="autoZero"/>
        <c:auto val="1"/>
        <c:lblAlgn val="ctr"/>
        <c:lblOffset val="100"/>
        <c:noMultiLvlLbl val="0"/>
      </c:catAx>
      <c:valAx>
        <c:axId val="31088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B-4352-804F-2AC8D0A4D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871616"/>
        <c:axId val="310872272"/>
      </c:barChart>
      <c:catAx>
        <c:axId val="31087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72272"/>
        <c:crosses val="autoZero"/>
        <c:auto val="1"/>
        <c:lblAlgn val="ctr"/>
        <c:lblOffset val="100"/>
        <c:noMultiLvlLbl val="0"/>
      </c:catAx>
      <c:valAx>
        <c:axId val="31087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7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0.150829562594268</c:v>
                </c:pt>
                <c:pt idx="2">
                  <c:v>0.25138260432378101</c:v>
                </c:pt>
                <c:pt idx="3">
                  <c:v>0.352467270896274</c:v>
                </c:pt>
                <c:pt idx="4">
                  <c:v>0.30211480362537801</c:v>
                </c:pt>
                <c:pt idx="5">
                  <c:v>0.30165912518853699</c:v>
                </c:pt>
                <c:pt idx="6">
                  <c:v>0.40221216691804901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0.15015015015015001</c:v>
                </c:pt>
                <c:pt idx="11">
                  <c:v>0.29985007496251898</c:v>
                </c:pt>
                <c:pt idx="12">
                  <c:v>0.52395209580838298</c:v>
                </c:pt>
                <c:pt idx="13">
                  <c:v>0.44843049327354301</c:v>
                </c:pt>
                <c:pt idx="14">
                  <c:v>0</c:v>
                </c:pt>
                <c:pt idx="15">
                  <c:v>0</c:v>
                </c:pt>
                <c:pt idx="16">
                  <c:v>0.29895366218236202</c:v>
                </c:pt>
                <c:pt idx="17">
                  <c:v>0.74626865671641796</c:v>
                </c:pt>
                <c:pt idx="18">
                  <c:v>1.3432835820895499</c:v>
                </c:pt>
                <c:pt idx="19">
                  <c:v>0.22354694485842</c:v>
                </c:pt>
                <c:pt idx="20">
                  <c:v>0.81723625557206503</c:v>
                </c:pt>
                <c:pt idx="21">
                  <c:v>0.74183976261127604</c:v>
                </c:pt>
                <c:pt idx="22">
                  <c:v>0.74074074074074103</c:v>
                </c:pt>
                <c:pt idx="23">
                  <c:v>1.47492625368732</c:v>
                </c:pt>
                <c:pt idx="24">
                  <c:v>0.43988269794721402</c:v>
                </c:pt>
                <c:pt idx="25">
                  <c:v>0.53527980535279795</c:v>
                </c:pt>
                <c:pt idx="26">
                  <c:v>0.43731778425655998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9B-48CC-86B8-ADCD177B9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76864"/>
        <c:axId val="310881128"/>
      </c:lineChart>
      <c:catAx>
        <c:axId val="31087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1128"/>
        <c:crosses val="autoZero"/>
        <c:auto val="1"/>
        <c:lblAlgn val="ctr"/>
        <c:lblOffset val="100"/>
        <c:noMultiLvlLbl val="0"/>
      </c:catAx>
      <c:valAx>
        <c:axId val="31088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7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9</c:v>
                </c:pt>
                <c:pt idx="19">
                  <c:v>1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10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D-4655-8C2D-494092621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87040"/>
        <c:axId val="308088024"/>
      </c:lineChart>
      <c:catAx>
        <c:axId val="30808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8024"/>
        <c:crosses val="autoZero"/>
        <c:auto val="1"/>
        <c:lblAlgn val="ctr"/>
        <c:lblOffset val="100"/>
        <c:noMultiLvlLbl val="0"/>
      </c:catAx>
      <c:valAx>
        <c:axId val="3080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2962</c:v>
                </c:pt>
                <c:pt idx="1">
                  <c:v>2963</c:v>
                </c:pt>
                <c:pt idx="2">
                  <c:v>2966</c:v>
                </c:pt>
                <c:pt idx="3">
                  <c:v>2968</c:v>
                </c:pt>
                <c:pt idx="4">
                  <c:v>2969</c:v>
                </c:pt>
                <c:pt idx="5">
                  <c:v>2975</c:v>
                </c:pt>
                <c:pt idx="6">
                  <c:v>2978</c:v>
                </c:pt>
                <c:pt idx="7">
                  <c:v>2981</c:v>
                </c:pt>
                <c:pt idx="8">
                  <c:v>2982</c:v>
                </c:pt>
                <c:pt idx="9">
                  <c:v>2982</c:v>
                </c:pt>
                <c:pt idx="10">
                  <c:v>2984</c:v>
                </c:pt>
                <c:pt idx="11">
                  <c:v>2983</c:v>
                </c:pt>
                <c:pt idx="12">
                  <c:v>2987</c:v>
                </c:pt>
                <c:pt idx="13">
                  <c:v>2990</c:v>
                </c:pt>
                <c:pt idx="14">
                  <c:v>2990</c:v>
                </c:pt>
                <c:pt idx="15">
                  <c:v>2990</c:v>
                </c:pt>
                <c:pt idx="16">
                  <c:v>2991</c:v>
                </c:pt>
                <c:pt idx="17">
                  <c:v>3000</c:v>
                </c:pt>
                <c:pt idx="18">
                  <c:v>3044</c:v>
                </c:pt>
                <c:pt idx="19">
                  <c:v>3113</c:v>
                </c:pt>
                <c:pt idx="20">
                  <c:v>3194</c:v>
                </c:pt>
                <c:pt idx="21">
                  <c:v>3218</c:v>
                </c:pt>
                <c:pt idx="22">
                  <c:v>3234</c:v>
                </c:pt>
                <c:pt idx="23">
                  <c:v>3289</c:v>
                </c:pt>
                <c:pt idx="24">
                  <c:v>3440</c:v>
                </c:pt>
                <c:pt idx="25">
                  <c:v>3533</c:v>
                </c:pt>
                <c:pt idx="26">
                  <c:v>3542</c:v>
                </c:pt>
                <c:pt idx="27">
                  <c:v>3542</c:v>
                </c:pt>
                <c:pt idx="28">
                  <c:v>3540</c:v>
                </c:pt>
                <c:pt idx="29">
                  <c:v>3540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6E-41AD-AF3C-4C573EBB4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63920"/>
        <c:axId val="311366216"/>
      </c:lineChart>
      <c:catAx>
        <c:axId val="31136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6216"/>
        <c:crosses val="autoZero"/>
        <c:auto val="1"/>
        <c:lblAlgn val="ctr"/>
        <c:lblOffset val="100"/>
        <c:noMultiLvlLbl val="0"/>
      </c:catAx>
      <c:valAx>
        <c:axId val="31136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3.3401000000000001</c:v>
                </c:pt>
                <c:pt idx="3">
                  <c:v>2.3929999999999998</c:v>
                </c:pt>
                <c:pt idx="4">
                  <c:v>1.9205000000000001</c:v>
                </c:pt>
                <c:pt idx="5">
                  <c:v>3.1292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3.5870000000000002</c:v>
                </c:pt>
                <c:pt idx="12">
                  <c:v>4.4555999999999996</c:v>
                </c:pt>
                <c:pt idx="13">
                  <c:v>2.5099999999999998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8.0800999999999998</c:v>
                </c:pt>
                <c:pt idx="18">
                  <c:v>0</c:v>
                </c:pt>
                <c:pt idx="19">
                  <c:v>4.4184999999999999</c:v>
                </c:pt>
                <c:pt idx="20">
                  <c:v>5.3282999999999996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7.1344000000000003</c:v>
                </c:pt>
                <c:pt idx="25">
                  <c:v>5.1921999999999997</c:v>
                </c:pt>
                <c:pt idx="26">
                  <c:v>4.976</c:v>
                </c:pt>
                <c:pt idx="27">
                  <c:v>1.8915999999999999</c:v>
                </c:pt>
                <c:pt idx="28">
                  <c:v>0</c:v>
                </c:pt>
                <c:pt idx="29">
                  <c:v>3.7570999999999999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B7-43D5-B3B0-C199A4BF6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70808"/>
        <c:axId val="311372448"/>
      </c:lineChart>
      <c:catAx>
        <c:axId val="31137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2448"/>
        <c:crosses val="autoZero"/>
        <c:auto val="1"/>
        <c:lblAlgn val="ctr"/>
        <c:lblOffset val="100"/>
        <c:noMultiLvlLbl val="0"/>
      </c:catAx>
      <c:valAx>
        <c:axId val="31137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1/11/2019</c:v>
                </c:pt>
                <c:pt idx="1">
                  <c:v>2/11/2019</c:v>
                </c:pt>
                <c:pt idx="2">
                  <c:v>3/11/2019</c:v>
                </c:pt>
                <c:pt idx="3">
                  <c:v>4/11/2019</c:v>
                </c:pt>
                <c:pt idx="4">
                  <c:v>5/11/2019</c:v>
                </c:pt>
                <c:pt idx="5">
                  <c:v>6/11/2019</c:v>
                </c:pt>
                <c:pt idx="6">
                  <c:v>7/11/2019</c:v>
                </c:pt>
                <c:pt idx="7">
                  <c:v>8/11/2019</c:v>
                </c:pt>
                <c:pt idx="8">
                  <c:v>9/11/2019</c:v>
                </c:pt>
                <c:pt idx="9">
                  <c:v>10/11/2019</c:v>
                </c:pt>
                <c:pt idx="10">
                  <c:v>11/11/2019</c:v>
                </c:pt>
                <c:pt idx="11">
                  <c:v>12/11/2019</c:v>
                </c:pt>
                <c:pt idx="12">
                  <c:v>13/11/2019</c:v>
                </c:pt>
                <c:pt idx="13">
                  <c:v>14/11/2019</c:v>
                </c:pt>
                <c:pt idx="14">
                  <c:v>15/11/2019</c:v>
                </c:pt>
                <c:pt idx="15">
                  <c:v>16/11/2019</c:v>
                </c:pt>
                <c:pt idx="16">
                  <c:v>17/11/2019</c:v>
                </c:pt>
                <c:pt idx="17">
                  <c:v>18/11/2019</c:v>
                </c:pt>
                <c:pt idx="18">
                  <c:v>19/11/2019</c:v>
                </c:pt>
                <c:pt idx="19">
                  <c:v>20/11/2019</c:v>
                </c:pt>
                <c:pt idx="20">
                  <c:v>21/11/2019</c:v>
                </c:pt>
                <c:pt idx="21">
                  <c:v>22/11/2019</c:v>
                </c:pt>
                <c:pt idx="22">
                  <c:v>23/11/2019</c:v>
                </c:pt>
                <c:pt idx="23">
                  <c:v>24/11/2019</c:v>
                </c:pt>
                <c:pt idx="24">
                  <c:v>25/11/2019</c:v>
                </c:pt>
                <c:pt idx="25">
                  <c:v>26/11/2019</c:v>
                </c:pt>
                <c:pt idx="26">
                  <c:v>27/11/2019</c:v>
                </c:pt>
                <c:pt idx="27">
                  <c:v>28/11/2019</c:v>
                </c:pt>
                <c:pt idx="28">
                  <c:v>29/11/2019</c:v>
                </c:pt>
                <c:pt idx="29">
                  <c:v>30/11/2019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6C-45D8-BEDF-660BD67BC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500152"/>
        <c:axId val="311498840"/>
      </c:lineChart>
      <c:catAx>
        <c:axId val="31150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98840"/>
        <c:crosses val="autoZero"/>
        <c:auto val="1"/>
        <c:lblAlgn val="ctr"/>
        <c:lblOffset val="100"/>
        <c:noMultiLvlLbl val="0"/>
      </c:catAx>
      <c:valAx>
        <c:axId val="31149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0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916D7-BB04-4EB4-843F-C06F4CAA3F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C03CB-7FF1-4826-943A-F40592CF6C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20720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42224-16A6-441A-A78B-EB2363CC4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87DB1F-67CB-4B02-AF46-7F28E9814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0050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FAB52-302E-44A4-ACFE-D3C6C2B4E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52C5C-9666-4016-9BDC-6E8E6BC0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57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74F8-F13D-42C5-966B-FE9D9EB5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36893-D611-4C78-BFF1-04B8F218E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097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2587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8939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706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0239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9818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9742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137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804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55092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9098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7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08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B76E2-A389-4949-83BE-D24218616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</p:spTree>
    <p:extLst>
      <p:ext uri="{BB962C8B-B14F-4D97-AF65-F5344CB8AC3E}">
        <p14:creationId xmlns:p14="http://schemas.microsoft.com/office/powerpoint/2010/main" val="873702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6EC1-0A6E-4EAD-81E5-462CE2E83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9B38A-7F82-4E93-AAE4-BDE8DC150E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695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15B83-D790-4698-8A63-1CEAABE64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5B340-D1E5-434C-9188-48F94059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32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0256A-FDED-4B58-B911-D7E0AB74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91A2B5-603A-4B60-B4D7-25781C478D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342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B1BA4-D614-476F-B61D-AFC5B10E7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1290-AFCB-49F1-83FD-AC95E3C8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4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1730C-2D44-4FFD-A111-40840AC66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15E5A-6379-41E7-8E94-D1358D128C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963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8EFAD-07E7-4076-B853-A71AABE2F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F8940-0297-47E1-B87D-C08DA358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7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5745-47BB-48F9-B42D-3834D7F1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A950D3-4096-4FEA-85E6-7F580A9815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067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B754-F980-4D34-8D6A-7877B28F0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C9D25-E297-47F6-B118-A21D8DC9B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5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E756A-E1A1-44D9-8246-C7A4D2D6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A32A6-00BB-43B9-AD41-52E6BF2C86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1144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DC074-238A-4472-BD6C-0130A218C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92D00-AB76-48D4-A33E-0C1203964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580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A3CA-9EC6-4DE1-85C4-ECDE99DA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6031C5-0757-4258-949E-5F8A22C5B8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722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969E0-EE1E-4486-8401-34CC6984C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CDD3F-95A8-4235-8FDB-1D65BBB4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26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60997-F39F-48D5-87DF-E33D9515F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8B017B-B814-4B4F-8D32-3880DD7540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028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44783-7453-486D-BA25-734E03D5C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2CD62-0D62-4E22-B318-91A869F2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2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33C8A-2248-4EA4-AFEB-B38099134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7A57B-E268-4AC2-BFBC-26B4CD9111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229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4A7F9-EBD6-4F67-BB61-47E480710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209D3-CD7A-46D5-BEC3-796D0896F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44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9621B-8426-4977-AA46-C16B7226F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DD20C-4EF0-4ACC-816B-91684ADA8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149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FC147-7B49-4170-9B13-B136559B4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4973F-1A54-483C-A890-670AD5C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59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E3B3-37BC-4805-BAA5-3D071ADE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CF93A-08FC-4E33-9AC4-7984B5DD6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106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359D4-C86F-4EE7-A2B5-0F8B115F0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2135E-51BA-4C2A-807B-311FF835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232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4A3E-0486-45C8-B3D5-B51DAEE57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E2891-5662-4199-8951-772A72219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440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63646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780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311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384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652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504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345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73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82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238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4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71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696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433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7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40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CCB7C-C60C-46A4-B861-89F62B333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</p:spTree>
    <p:extLst>
      <p:ext uri="{BB962C8B-B14F-4D97-AF65-F5344CB8AC3E}">
        <p14:creationId xmlns:p14="http://schemas.microsoft.com/office/powerpoint/2010/main" val="3966447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28EC-DF6E-49A5-BA4F-047162F4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2BCAA-4D20-49A3-995E-093059E2DA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247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18B61-B56C-4C01-8A3D-AF608A8C9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A9F53-FA3B-4C8A-B110-26D0F985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10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4120B-EABE-48A0-ACF9-904C26BAE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BE624F-41DB-43E1-B69D-17EA9194F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901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05DC0-7F8F-4072-BF0D-A2F801FF4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6B28C-9C09-4936-91E8-63652F386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18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15CDB-95BD-4E1C-804E-676E6C34E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92FB9D-6E68-4A2C-A31B-CEBC8CEA7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423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65372-8F9B-4E45-BA9A-CB8F8CA60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0BBF5-88E4-4C50-BEBA-623804B5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09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5816-4E39-47C5-A580-115205C5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4F21A5-286D-4338-98BA-669BD7B48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763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0D8BD-8FFE-4FA4-97C1-9DE4223AE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821E3-5BFE-46AD-A674-E9992EA0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82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D60EB-6426-4519-915A-69057529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AF97D-47F9-4E78-BA11-293CA7463C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7518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C22CD-E949-491B-A87A-81D5ECE84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C256A-28CB-4062-A4CD-F302D0AF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435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7AEF5-03F2-45EB-A612-3A9FA78E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F8EAB-F9C5-4318-96AB-8AE9C8F8E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884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8561A-5DFB-4491-9B03-DFADB9AE5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359F-65A9-43AA-9CF0-885C8286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55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043D-3662-43F4-9713-53C17A81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CB426-616B-468F-BBE6-E3609BADC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247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00686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93841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083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499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40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773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70301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285465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5941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801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3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3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A33FB-E3F8-4AF9-83DD-FE183ED85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</p:spTree>
    <p:extLst>
      <p:ext uri="{BB962C8B-B14F-4D97-AF65-F5344CB8AC3E}">
        <p14:creationId xmlns:p14="http://schemas.microsoft.com/office/powerpoint/2010/main" val="2249534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0601-05C9-4C62-A787-73E96DD3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FCB49-4C0F-415A-81EB-25B3FA1F1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3687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799D2-D77F-4F80-8616-184E39179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53652-B63F-4E0B-93CD-3170AE7A5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15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115E-5696-45C9-8055-95B1EC36C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6574B-0036-465B-95E3-9AB918E13C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5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E3F13-BDF5-4731-8CDB-D041B51F1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35317-4B72-40A2-866C-54D9E356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315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484E-A578-47BA-8111-EC638D6DC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DBC1DD-889A-447F-90B3-2BB3D15E0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887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3BC05-9679-412D-9190-CD913B29A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42395-7DCA-42FE-98B5-BB6DEEAE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08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2019-12-15T05:34:39Z</dcterms:created>
  <dcterms:modified xsi:type="dcterms:W3CDTF">2019-12-15T05:35:08Z</dcterms:modified>
</cp:coreProperties>
</file>