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BE-4B02-B1CE-F7F11ED139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1057568"/>
        <c:axId val="301059536"/>
      </c:radarChart>
      <c:catAx>
        <c:axId val="301057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059536"/>
        <c:crosses val="autoZero"/>
        <c:auto val="1"/>
        <c:lblAlgn val="ctr"/>
        <c:lblOffset val="100"/>
        <c:noMultiLvlLbl val="0"/>
      </c:catAx>
      <c:valAx>
        <c:axId val="301059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057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1/10/2019</c:v>
                </c:pt>
                <c:pt idx="1">
                  <c:v>2/10/2019</c:v>
                </c:pt>
                <c:pt idx="2">
                  <c:v>3/10/2019</c:v>
                </c:pt>
                <c:pt idx="3">
                  <c:v>4/10/2019</c:v>
                </c:pt>
                <c:pt idx="4">
                  <c:v>5/10/2019</c:v>
                </c:pt>
                <c:pt idx="5">
                  <c:v>6/10/2019</c:v>
                </c:pt>
                <c:pt idx="6">
                  <c:v>7/10/2019</c:v>
                </c:pt>
                <c:pt idx="7">
                  <c:v>8/10/2019</c:v>
                </c:pt>
                <c:pt idx="8">
                  <c:v>9/10/2019</c:v>
                </c:pt>
                <c:pt idx="9">
                  <c:v>10/10/2019</c:v>
                </c:pt>
                <c:pt idx="10">
                  <c:v>11/10/2019</c:v>
                </c:pt>
                <c:pt idx="11">
                  <c:v>12/10/2019</c:v>
                </c:pt>
                <c:pt idx="12">
                  <c:v>13/10/2019</c:v>
                </c:pt>
                <c:pt idx="13">
                  <c:v>14/10/2019</c:v>
                </c:pt>
                <c:pt idx="14">
                  <c:v>15/10/2019</c:v>
                </c:pt>
                <c:pt idx="15">
                  <c:v>16/10/2019</c:v>
                </c:pt>
                <c:pt idx="16">
                  <c:v>17/10/2019</c:v>
                </c:pt>
                <c:pt idx="17">
                  <c:v>18/10/2019</c:v>
                </c:pt>
                <c:pt idx="18">
                  <c:v>19/10/2019</c:v>
                </c:pt>
                <c:pt idx="19">
                  <c:v>20/10/2019</c:v>
                </c:pt>
                <c:pt idx="20">
                  <c:v>21/10/2019</c:v>
                </c:pt>
                <c:pt idx="21">
                  <c:v>22/10/2019</c:v>
                </c:pt>
                <c:pt idx="22">
                  <c:v>23/10/2019</c:v>
                </c:pt>
                <c:pt idx="23">
                  <c:v>24/10/2019</c:v>
                </c:pt>
                <c:pt idx="24">
                  <c:v>25/10/2019</c:v>
                </c:pt>
                <c:pt idx="25">
                  <c:v>26/10/2019</c:v>
                </c:pt>
                <c:pt idx="26">
                  <c:v>27/10/2019</c:v>
                </c:pt>
                <c:pt idx="27">
                  <c:v>28/10/2019</c:v>
                </c:pt>
                <c:pt idx="28">
                  <c:v>29/10/2019</c:v>
                </c:pt>
                <c:pt idx="29">
                  <c:v>30/10/2019</c:v>
                </c:pt>
                <c:pt idx="30">
                  <c:v>31/10/2019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5020</c:v>
                </c:pt>
                <c:pt idx="1">
                  <c:v>5021</c:v>
                </c:pt>
                <c:pt idx="2">
                  <c:v>5022</c:v>
                </c:pt>
                <c:pt idx="3">
                  <c:v>5023</c:v>
                </c:pt>
                <c:pt idx="4">
                  <c:v>5025</c:v>
                </c:pt>
                <c:pt idx="5">
                  <c:v>5026</c:v>
                </c:pt>
                <c:pt idx="6">
                  <c:v>5024</c:v>
                </c:pt>
                <c:pt idx="7">
                  <c:v>5024</c:v>
                </c:pt>
                <c:pt idx="8">
                  <c:v>5024</c:v>
                </c:pt>
                <c:pt idx="9">
                  <c:v>5024</c:v>
                </c:pt>
                <c:pt idx="10">
                  <c:v>5024</c:v>
                </c:pt>
                <c:pt idx="11">
                  <c:v>5025</c:v>
                </c:pt>
                <c:pt idx="12">
                  <c:v>5026</c:v>
                </c:pt>
                <c:pt idx="13">
                  <c:v>5028</c:v>
                </c:pt>
                <c:pt idx="14">
                  <c:v>5029</c:v>
                </c:pt>
                <c:pt idx="15">
                  <c:v>5029</c:v>
                </c:pt>
                <c:pt idx="16">
                  <c:v>5030</c:v>
                </c:pt>
                <c:pt idx="17">
                  <c:v>5031</c:v>
                </c:pt>
                <c:pt idx="18">
                  <c:v>5031</c:v>
                </c:pt>
                <c:pt idx="19">
                  <c:v>5033</c:v>
                </c:pt>
                <c:pt idx="20">
                  <c:v>5034</c:v>
                </c:pt>
                <c:pt idx="21">
                  <c:v>5036</c:v>
                </c:pt>
                <c:pt idx="22">
                  <c:v>5040</c:v>
                </c:pt>
                <c:pt idx="23">
                  <c:v>5040</c:v>
                </c:pt>
                <c:pt idx="24">
                  <c:v>5039</c:v>
                </c:pt>
                <c:pt idx="25">
                  <c:v>5040</c:v>
                </c:pt>
                <c:pt idx="26">
                  <c:v>5042</c:v>
                </c:pt>
                <c:pt idx="27">
                  <c:v>5042</c:v>
                </c:pt>
                <c:pt idx="28">
                  <c:v>5042</c:v>
                </c:pt>
                <c:pt idx="29">
                  <c:v>5045</c:v>
                </c:pt>
                <c:pt idx="30">
                  <c:v>5054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C7-4E5F-AE7B-E16620C07C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810376"/>
        <c:axId val="306120216"/>
      </c:lineChart>
      <c:catAx>
        <c:axId val="254810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120216"/>
        <c:crosses val="autoZero"/>
        <c:auto val="1"/>
        <c:lblAlgn val="ctr"/>
        <c:lblOffset val="100"/>
        <c:noMultiLvlLbl val="0"/>
      </c:catAx>
      <c:valAx>
        <c:axId val="306120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810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1/10/2019</c:v>
                </c:pt>
                <c:pt idx="1">
                  <c:v>2/10/2019</c:v>
                </c:pt>
                <c:pt idx="2">
                  <c:v>3/10/2019</c:v>
                </c:pt>
                <c:pt idx="3">
                  <c:v>4/10/2019</c:v>
                </c:pt>
                <c:pt idx="4">
                  <c:v>5/10/2019</c:v>
                </c:pt>
                <c:pt idx="5">
                  <c:v>6/10/2019</c:v>
                </c:pt>
                <c:pt idx="6">
                  <c:v>7/10/2019</c:v>
                </c:pt>
                <c:pt idx="7">
                  <c:v>8/10/2019</c:v>
                </c:pt>
                <c:pt idx="8">
                  <c:v>9/10/2019</c:v>
                </c:pt>
                <c:pt idx="9">
                  <c:v>10/10/2019</c:v>
                </c:pt>
                <c:pt idx="10">
                  <c:v>11/10/2019</c:v>
                </c:pt>
                <c:pt idx="11">
                  <c:v>12/10/2019</c:v>
                </c:pt>
                <c:pt idx="12">
                  <c:v>13/10/2019</c:v>
                </c:pt>
                <c:pt idx="13">
                  <c:v>14/10/2019</c:v>
                </c:pt>
                <c:pt idx="14">
                  <c:v>15/10/2019</c:v>
                </c:pt>
                <c:pt idx="15">
                  <c:v>16/10/2019</c:v>
                </c:pt>
                <c:pt idx="16">
                  <c:v>17/10/2019</c:v>
                </c:pt>
                <c:pt idx="17">
                  <c:v>18/10/2019</c:v>
                </c:pt>
                <c:pt idx="18">
                  <c:v>19/10/2019</c:v>
                </c:pt>
                <c:pt idx="19">
                  <c:v>20/10/2019</c:v>
                </c:pt>
                <c:pt idx="20">
                  <c:v>21/10/2019</c:v>
                </c:pt>
                <c:pt idx="21">
                  <c:v>22/10/2019</c:v>
                </c:pt>
                <c:pt idx="22">
                  <c:v>23/10/2019</c:v>
                </c:pt>
                <c:pt idx="23">
                  <c:v>24/10/2019</c:v>
                </c:pt>
                <c:pt idx="24">
                  <c:v>25/10/2019</c:v>
                </c:pt>
                <c:pt idx="25">
                  <c:v>26/10/2019</c:v>
                </c:pt>
                <c:pt idx="26">
                  <c:v>27/10/2019</c:v>
                </c:pt>
                <c:pt idx="27">
                  <c:v>28/10/2019</c:v>
                </c:pt>
                <c:pt idx="28">
                  <c:v>29/10/2019</c:v>
                </c:pt>
                <c:pt idx="29">
                  <c:v>30/10/2019</c:v>
                </c:pt>
                <c:pt idx="30">
                  <c:v>31/10/2019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</c:v>
                </c:pt>
                <c:pt idx="1">
                  <c:v>4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  <c:pt idx="5">
                  <c:v>3</c:v>
                </c:pt>
                <c:pt idx="6">
                  <c:v>5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0</c:v>
                </c:pt>
                <c:pt idx="11">
                  <c:v>0</c:v>
                </c:pt>
                <c:pt idx="12">
                  <c:v>4</c:v>
                </c:pt>
                <c:pt idx="13">
                  <c:v>4</c:v>
                </c:pt>
                <c:pt idx="14">
                  <c:v>4</c:v>
                </c:pt>
                <c:pt idx="15">
                  <c:v>4</c:v>
                </c:pt>
                <c:pt idx="16">
                  <c:v>4</c:v>
                </c:pt>
                <c:pt idx="17">
                  <c:v>0</c:v>
                </c:pt>
                <c:pt idx="18">
                  <c:v>0</c:v>
                </c:pt>
                <c:pt idx="19">
                  <c:v>4</c:v>
                </c:pt>
                <c:pt idx="20">
                  <c:v>4</c:v>
                </c:pt>
                <c:pt idx="21">
                  <c:v>4</c:v>
                </c:pt>
                <c:pt idx="22">
                  <c:v>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5</c:v>
                </c:pt>
                <c:pt idx="27">
                  <c:v>5</c:v>
                </c:pt>
                <c:pt idx="28">
                  <c:v>4</c:v>
                </c:pt>
                <c:pt idx="29">
                  <c:v>3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12-4FE7-BE2C-E5C76F3C9B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115296"/>
        <c:axId val="306118248"/>
      </c:lineChart>
      <c:catAx>
        <c:axId val="306115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118248"/>
        <c:crosses val="autoZero"/>
        <c:auto val="1"/>
        <c:lblAlgn val="ctr"/>
        <c:lblOffset val="100"/>
        <c:noMultiLvlLbl val="0"/>
      </c:catAx>
      <c:valAx>
        <c:axId val="306118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115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2</c:v>
                </c:pt>
                <c:pt idx="12">
                  <c:v>16</c:v>
                </c:pt>
                <c:pt idx="13">
                  <c:v>8</c:v>
                </c:pt>
                <c:pt idx="14">
                  <c:v>19</c:v>
                </c:pt>
                <c:pt idx="15">
                  <c:v>6</c:v>
                </c:pt>
                <c:pt idx="16">
                  <c:v>13</c:v>
                </c:pt>
                <c:pt idx="17">
                  <c:v>7</c:v>
                </c:pt>
                <c:pt idx="18">
                  <c:v>10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45-482A-BB5E-147AF5DF63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270824"/>
        <c:axId val="304271152"/>
      </c:lineChart>
      <c:catAx>
        <c:axId val="304270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271152"/>
        <c:crosses val="autoZero"/>
        <c:auto val="1"/>
        <c:lblAlgn val="ctr"/>
        <c:lblOffset val="100"/>
        <c:noMultiLvlLbl val="0"/>
      </c:catAx>
      <c:valAx>
        <c:axId val="304271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270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</c:v>
                </c:pt>
                <c:pt idx="1">
                  <c:v>19</c:v>
                </c:pt>
                <c:pt idx="2">
                  <c:v>16</c:v>
                </c:pt>
                <c:pt idx="3">
                  <c:v>13</c:v>
                </c:pt>
                <c:pt idx="4">
                  <c:v>2</c:v>
                </c:pt>
                <c:pt idx="5">
                  <c:v>0</c:v>
                </c:pt>
                <c:pt idx="6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FD-4358-AB02-F5CF9B58DC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265744"/>
        <c:axId val="306266400"/>
      </c:barChart>
      <c:catAx>
        <c:axId val="306265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266400"/>
        <c:crosses val="autoZero"/>
        <c:auto val="1"/>
        <c:lblAlgn val="ctr"/>
        <c:lblOffset val="100"/>
        <c:noMultiLvlLbl val="0"/>
      </c:catAx>
      <c:valAx>
        <c:axId val="306266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265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E2-48FA-928E-343A2581D5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E2-48FA-928E-343A2581D5C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8E2-48FA-928E-343A2581D5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6267712"/>
        <c:axId val="306263776"/>
      </c:barChart>
      <c:catAx>
        <c:axId val="306267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263776"/>
        <c:crosses val="autoZero"/>
        <c:auto val="1"/>
        <c:lblAlgn val="ctr"/>
        <c:lblOffset val="100"/>
        <c:noMultiLvlLbl val="0"/>
      </c:catAx>
      <c:valAx>
        <c:axId val="306263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267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1/10/2019</c:v>
                </c:pt>
                <c:pt idx="1">
                  <c:v>2/10/2019</c:v>
                </c:pt>
                <c:pt idx="2">
                  <c:v>3/10/2019</c:v>
                </c:pt>
                <c:pt idx="3">
                  <c:v>4/10/2019</c:v>
                </c:pt>
                <c:pt idx="4">
                  <c:v>5/10/2019</c:v>
                </c:pt>
                <c:pt idx="5">
                  <c:v>6/10/2019</c:v>
                </c:pt>
                <c:pt idx="6">
                  <c:v>7/10/2019</c:v>
                </c:pt>
                <c:pt idx="7">
                  <c:v>8/10/2019</c:v>
                </c:pt>
                <c:pt idx="8">
                  <c:v>9/10/2019</c:v>
                </c:pt>
                <c:pt idx="9">
                  <c:v>10/10/2019</c:v>
                </c:pt>
                <c:pt idx="10">
                  <c:v>11/10/2019</c:v>
                </c:pt>
                <c:pt idx="11">
                  <c:v>12/10/2019</c:v>
                </c:pt>
                <c:pt idx="12">
                  <c:v>13/10/2019</c:v>
                </c:pt>
                <c:pt idx="13">
                  <c:v>14/10/2019</c:v>
                </c:pt>
                <c:pt idx="14">
                  <c:v>15/10/2019</c:v>
                </c:pt>
                <c:pt idx="15">
                  <c:v>16/10/2019</c:v>
                </c:pt>
                <c:pt idx="16">
                  <c:v>17/10/2019</c:v>
                </c:pt>
                <c:pt idx="17">
                  <c:v>18/10/2019</c:v>
                </c:pt>
                <c:pt idx="18">
                  <c:v>19/10/2019</c:v>
                </c:pt>
                <c:pt idx="19">
                  <c:v>20/10/2019</c:v>
                </c:pt>
                <c:pt idx="20">
                  <c:v>21/10/2019</c:v>
                </c:pt>
                <c:pt idx="21">
                  <c:v>22/10/2019</c:v>
                </c:pt>
                <c:pt idx="22">
                  <c:v>23/10/2019</c:v>
                </c:pt>
                <c:pt idx="23">
                  <c:v>24/10/2019</c:v>
                </c:pt>
                <c:pt idx="24">
                  <c:v>25/10/2019</c:v>
                </c:pt>
                <c:pt idx="25">
                  <c:v>26/10/2019</c:v>
                </c:pt>
                <c:pt idx="26">
                  <c:v>27/10/2019</c:v>
                </c:pt>
                <c:pt idx="27">
                  <c:v>28/10/2019</c:v>
                </c:pt>
                <c:pt idx="28">
                  <c:v>29/10/2019</c:v>
                </c:pt>
                <c:pt idx="29">
                  <c:v>30/10/2019</c:v>
                </c:pt>
                <c:pt idx="30">
                  <c:v>31/10/2019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38</c:v>
                </c:pt>
                <c:pt idx="1">
                  <c:v>52</c:v>
                </c:pt>
                <c:pt idx="2">
                  <c:v>51</c:v>
                </c:pt>
                <c:pt idx="3">
                  <c:v>53</c:v>
                </c:pt>
                <c:pt idx="4">
                  <c:v>57</c:v>
                </c:pt>
                <c:pt idx="5">
                  <c:v>57</c:v>
                </c:pt>
                <c:pt idx="6">
                  <c:v>62</c:v>
                </c:pt>
                <c:pt idx="7">
                  <c:v>60</c:v>
                </c:pt>
                <c:pt idx="8">
                  <c:v>46</c:v>
                </c:pt>
                <c:pt idx="9">
                  <c:v>46</c:v>
                </c:pt>
                <c:pt idx="10">
                  <c:v>44</c:v>
                </c:pt>
                <c:pt idx="11">
                  <c:v>44</c:v>
                </c:pt>
                <c:pt idx="12">
                  <c:v>43</c:v>
                </c:pt>
                <c:pt idx="13">
                  <c:v>43</c:v>
                </c:pt>
                <c:pt idx="14">
                  <c:v>43</c:v>
                </c:pt>
                <c:pt idx="15">
                  <c:v>42</c:v>
                </c:pt>
                <c:pt idx="16">
                  <c:v>55</c:v>
                </c:pt>
                <c:pt idx="17">
                  <c:v>69</c:v>
                </c:pt>
                <c:pt idx="18">
                  <c:v>69</c:v>
                </c:pt>
                <c:pt idx="19">
                  <c:v>80</c:v>
                </c:pt>
                <c:pt idx="20">
                  <c:v>84</c:v>
                </c:pt>
                <c:pt idx="21">
                  <c:v>88</c:v>
                </c:pt>
                <c:pt idx="22">
                  <c:v>94</c:v>
                </c:pt>
                <c:pt idx="23">
                  <c:v>89</c:v>
                </c:pt>
                <c:pt idx="24">
                  <c:v>95</c:v>
                </c:pt>
                <c:pt idx="25">
                  <c:v>99</c:v>
                </c:pt>
                <c:pt idx="26">
                  <c:v>93</c:v>
                </c:pt>
                <c:pt idx="27">
                  <c:v>91</c:v>
                </c:pt>
                <c:pt idx="28">
                  <c:v>86</c:v>
                </c:pt>
                <c:pt idx="29">
                  <c:v>85</c:v>
                </c:pt>
                <c:pt idx="30">
                  <c:v>117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28-47DB-9950-CB938514AB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821896"/>
        <c:axId val="306827144"/>
      </c:lineChart>
      <c:catAx>
        <c:axId val="306821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827144"/>
        <c:crosses val="autoZero"/>
        <c:auto val="1"/>
        <c:lblAlgn val="ctr"/>
        <c:lblOffset val="100"/>
        <c:noMultiLvlLbl val="0"/>
      </c:catAx>
      <c:valAx>
        <c:axId val="306827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821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1/10/2019</c:v>
                </c:pt>
                <c:pt idx="1">
                  <c:v>2/10/2019</c:v>
                </c:pt>
                <c:pt idx="2">
                  <c:v>3/10/2019</c:v>
                </c:pt>
                <c:pt idx="3">
                  <c:v>4/10/2019</c:v>
                </c:pt>
                <c:pt idx="4">
                  <c:v>5/10/2019</c:v>
                </c:pt>
                <c:pt idx="5">
                  <c:v>6/10/2019</c:v>
                </c:pt>
                <c:pt idx="6">
                  <c:v>7/10/2019</c:v>
                </c:pt>
                <c:pt idx="7">
                  <c:v>8/10/2019</c:v>
                </c:pt>
                <c:pt idx="8">
                  <c:v>9/10/2019</c:v>
                </c:pt>
                <c:pt idx="9">
                  <c:v>10/10/2019</c:v>
                </c:pt>
                <c:pt idx="10">
                  <c:v>11/10/2019</c:v>
                </c:pt>
                <c:pt idx="11">
                  <c:v>12/10/2019</c:v>
                </c:pt>
                <c:pt idx="12">
                  <c:v>13/10/2019</c:v>
                </c:pt>
                <c:pt idx="13">
                  <c:v>14/10/2019</c:v>
                </c:pt>
                <c:pt idx="14">
                  <c:v>15/10/2019</c:v>
                </c:pt>
                <c:pt idx="15">
                  <c:v>16/10/2019</c:v>
                </c:pt>
                <c:pt idx="16">
                  <c:v>17/10/2019</c:v>
                </c:pt>
                <c:pt idx="17">
                  <c:v>18/10/2019</c:v>
                </c:pt>
                <c:pt idx="18">
                  <c:v>19/10/2019</c:v>
                </c:pt>
                <c:pt idx="19">
                  <c:v>20/10/2019</c:v>
                </c:pt>
                <c:pt idx="20">
                  <c:v>21/10/2019</c:v>
                </c:pt>
                <c:pt idx="21">
                  <c:v>22/10/2019</c:v>
                </c:pt>
                <c:pt idx="22">
                  <c:v>23/10/2019</c:v>
                </c:pt>
                <c:pt idx="23">
                  <c:v>24/10/2019</c:v>
                </c:pt>
                <c:pt idx="24">
                  <c:v>25/10/2019</c:v>
                </c:pt>
                <c:pt idx="25">
                  <c:v>26/10/2019</c:v>
                </c:pt>
                <c:pt idx="26">
                  <c:v>27/10/2019</c:v>
                </c:pt>
                <c:pt idx="27">
                  <c:v>28/10/2019</c:v>
                </c:pt>
                <c:pt idx="28">
                  <c:v>29/10/2019</c:v>
                </c:pt>
                <c:pt idx="29">
                  <c:v>30/10/2019</c:v>
                </c:pt>
                <c:pt idx="30">
                  <c:v>31/10/2019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0.104560844453296</c:v>
                </c:pt>
                <c:pt idx="1">
                  <c:v>0.174302788844621</c:v>
                </c:pt>
                <c:pt idx="2">
                  <c:v>0.10953993228440601</c:v>
                </c:pt>
                <c:pt idx="3">
                  <c:v>6.9693349263241694E-2</c:v>
                </c:pt>
                <c:pt idx="4">
                  <c:v>0</c:v>
                </c:pt>
                <c:pt idx="5">
                  <c:v>6.6334991708125998E-2</c:v>
                </c:pt>
                <c:pt idx="6">
                  <c:v>0.17910447761194001</c:v>
                </c:pt>
                <c:pt idx="7">
                  <c:v>0.126061571125265</c:v>
                </c:pt>
                <c:pt idx="8">
                  <c:v>9.9522292993630607E-2</c:v>
                </c:pt>
                <c:pt idx="9">
                  <c:v>5.30785562632696E-2</c:v>
                </c:pt>
                <c:pt idx="10">
                  <c:v>0</c:v>
                </c:pt>
                <c:pt idx="11">
                  <c:v>0</c:v>
                </c:pt>
                <c:pt idx="12">
                  <c:v>7.4626865671641798E-2</c:v>
                </c:pt>
                <c:pt idx="13">
                  <c:v>6.9624030236721701E-2</c:v>
                </c:pt>
                <c:pt idx="14">
                  <c:v>0.134248210023866</c:v>
                </c:pt>
                <c:pt idx="15">
                  <c:v>8.4509842911115504E-2</c:v>
                </c:pt>
                <c:pt idx="16">
                  <c:v>0.119308013521575</c:v>
                </c:pt>
                <c:pt idx="17">
                  <c:v>0</c:v>
                </c:pt>
                <c:pt idx="18">
                  <c:v>0</c:v>
                </c:pt>
                <c:pt idx="19">
                  <c:v>8.4459459459459499E-2</c:v>
                </c:pt>
                <c:pt idx="20">
                  <c:v>0.129147625670574</c:v>
                </c:pt>
                <c:pt idx="21">
                  <c:v>0.12909632571995999</c:v>
                </c:pt>
                <c:pt idx="22">
                  <c:v>0.25803890432711402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0.14679627058123401</c:v>
                </c:pt>
                <c:pt idx="27">
                  <c:v>4.3633478778262597E-2</c:v>
                </c:pt>
                <c:pt idx="28">
                  <c:v>5.9500198333994399E-2</c:v>
                </c:pt>
                <c:pt idx="29">
                  <c:v>0.11236697732831</c:v>
                </c:pt>
                <c:pt idx="30">
                  <c:v>0.198059021588433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A9-4281-B1AB-FE926128FB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826816"/>
        <c:axId val="306827472"/>
      </c:lineChart>
      <c:catAx>
        <c:axId val="306826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827472"/>
        <c:crosses val="autoZero"/>
        <c:auto val="1"/>
        <c:lblAlgn val="ctr"/>
        <c:lblOffset val="100"/>
        <c:noMultiLvlLbl val="0"/>
      </c:catAx>
      <c:valAx>
        <c:axId val="306827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826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1/10/2019</c:v>
                </c:pt>
                <c:pt idx="1">
                  <c:v>2/10/2019</c:v>
                </c:pt>
                <c:pt idx="2">
                  <c:v>3/10/2019</c:v>
                </c:pt>
                <c:pt idx="3">
                  <c:v>4/10/2019</c:v>
                </c:pt>
                <c:pt idx="4">
                  <c:v>5/10/2019</c:v>
                </c:pt>
                <c:pt idx="5">
                  <c:v>6/10/2019</c:v>
                </c:pt>
                <c:pt idx="6">
                  <c:v>7/10/2019</c:v>
                </c:pt>
                <c:pt idx="7">
                  <c:v>8/10/2019</c:v>
                </c:pt>
                <c:pt idx="8">
                  <c:v>9/10/2019</c:v>
                </c:pt>
                <c:pt idx="9">
                  <c:v>10/10/2019</c:v>
                </c:pt>
                <c:pt idx="10">
                  <c:v>11/10/2019</c:v>
                </c:pt>
                <c:pt idx="11">
                  <c:v>12/10/2019</c:v>
                </c:pt>
                <c:pt idx="12">
                  <c:v>13/10/2019</c:v>
                </c:pt>
                <c:pt idx="13">
                  <c:v>14/10/2019</c:v>
                </c:pt>
                <c:pt idx="14">
                  <c:v>15/10/2019</c:v>
                </c:pt>
                <c:pt idx="15">
                  <c:v>16/10/2019</c:v>
                </c:pt>
                <c:pt idx="16">
                  <c:v>17/10/2019</c:v>
                </c:pt>
                <c:pt idx="17">
                  <c:v>18/10/2019</c:v>
                </c:pt>
                <c:pt idx="18">
                  <c:v>19/10/2019</c:v>
                </c:pt>
                <c:pt idx="19">
                  <c:v>20/10/2019</c:v>
                </c:pt>
                <c:pt idx="20">
                  <c:v>21/10/2019</c:v>
                </c:pt>
                <c:pt idx="21">
                  <c:v>22/10/2019</c:v>
                </c:pt>
                <c:pt idx="22">
                  <c:v>23/10/2019</c:v>
                </c:pt>
                <c:pt idx="23">
                  <c:v>24/10/2019</c:v>
                </c:pt>
                <c:pt idx="24">
                  <c:v>25/10/2019</c:v>
                </c:pt>
                <c:pt idx="25">
                  <c:v>26/10/2019</c:v>
                </c:pt>
                <c:pt idx="26">
                  <c:v>27/10/2019</c:v>
                </c:pt>
                <c:pt idx="27">
                  <c:v>28/10/2019</c:v>
                </c:pt>
                <c:pt idx="28">
                  <c:v>29/10/2019</c:v>
                </c:pt>
                <c:pt idx="29">
                  <c:v>30/10/2019</c:v>
                </c:pt>
                <c:pt idx="30">
                  <c:v>31/10/2019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37</c:v>
                </c:pt>
                <c:pt idx="1">
                  <c:v>45</c:v>
                </c:pt>
                <c:pt idx="2">
                  <c:v>52</c:v>
                </c:pt>
                <c:pt idx="3">
                  <c:v>52</c:v>
                </c:pt>
                <c:pt idx="4">
                  <c:v>56</c:v>
                </c:pt>
                <c:pt idx="5">
                  <c:v>57</c:v>
                </c:pt>
                <c:pt idx="6">
                  <c:v>59</c:v>
                </c:pt>
                <c:pt idx="7">
                  <c:v>61</c:v>
                </c:pt>
                <c:pt idx="8">
                  <c:v>54</c:v>
                </c:pt>
                <c:pt idx="9">
                  <c:v>47</c:v>
                </c:pt>
                <c:pt idx="10">
                  <c:v>46</c:v>
                </c:pt>
                <c:pt idx="11">
                  <c:v>45</c:v>
                </c:pt>
                <c:pt idx="12">
                  <c:v>43</c:v>
                </c:pt>
                <c:pt idx="13">
                  <c:v>42</c:v>
                </c:pt>
                <c:pt idx="14">
                  <c:v>43</c:v>
                </c:pt>
                <c:pt idx="15">
                  <c:v>43</c:v>
                </c:pt>
                <c:pt idx="16">
                  <c:v>48</c:v>
                </c:pt>
                <c:pt idx="17">
                  <c:v>63</c:v>
                </c:pt>
                <c:pt idx="18">
                  <c:v>69</c:v>
                </c:pt>
                <c:pt idx="19">
                  <c:v>75</c:v>
                </c:pt>
                <c:pt idx="20">
                  <c:v>83</c:v>
                </c:pt>
                <c:pt idx="21">
                  <c:v>86</c:v>
                </c:pt>
                <c:pt idx="22">
                  <c:v>93</c:v>
                </c:pt>
                <c:pt idx="23">
                  <c:v>93</c:v>
                </c:pt>
                <c:pt idx="24">
                  <c:v>94</c:v>
                </c:pt>
                <c:pt idx="25">
                  <c:v>96</c:v>
                </c:pt>
                <c:pt idx="26">
                  <c:v>96</c:v>
                </c:pt>
                <c:pt idx="27">
                  <c:v>92</c:v>
                </c:pt>
                <c:pt idx="28">
                  <c:v>90</c:v>
                </c:pt>
                <c:pt idx="29">
                  <c:v>86</c:v>
                </c:pt>
                <c:pt idx="30">
                  <c:v>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1B-4950-97DD-9105DD8F19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529496"/>
        <c:axId val="306531792"/>
      </c:lineChart>
      <c:catAx>
        <c:axId val="306529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531792"/>
        <c:crosses val="autoZero"/>
        <c:auto val="1"/>
        <c:lblAlgn val="ctr"/>
        <c:lblOffset val="100"/>
        <c:noMultiLvlLbl val="0"/>
      </c:catAx>
      <c:valAx>
        <c:axId val="306531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529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1/10/2019</c:v>
                </c:pt>
                <c:pt idx="1">
                  <c:v>2/10/2019</c:v>
                </c:pt>
                <c:pt idx="2">
                  <c:v>3/10/2019</c:v>
                </c:pt>
                <c:pt idx="3">
                  <c:v>4/10/2019</c:v>
                </c:pt>
                <c:pt idx="4">
                  <c:v>5/10/2019</c:v>
                </c:pt>
                <c:pt idx="5">
                  <c:v>6/10/2019</c:v>
                </c:pt>
                <c:pt idx="6">
                  <c:v>7/10/2019</c:v>
                </c:pt>
                <c:pt idx="7">
                  <c:v>8/10/2019</c:v>
                </c:pt>
                <c:pt idx="8">
                  <c:v>9/10/2019</c:v>
                </c:pt>
                <c:pt idx="9">
                  <c:v>10/10/2019</c:v>
                </c:pt>
                <c:pt idx="10">
                  <c:v>11/10/2019</c:v>
                </c:pt>
                <c:pt idx="11">
                  <c:v>12/10/2019</c:v>
                </c:pt>
                <c:pt idx="12">
                  <c:v>13/10/2019</c:v>
                </c:pt>
                <c:pt idx="13">
                  <c:v>14/10/2019</c:v>
                </c:pt>
                <c:pt idx="14">
                  <c:v>15/10/2019</c:v>
                </c:pt>
                <c:pt idx="15">
                  <c:v>16/10/2019</c:v>
                </c:pt>
                <c:pt idx="16">
                  <c:v>17/10/2019</c:v>
                </c:pt>
                <c:pt idx="17">
                  <c:v>18/10/2019</c:v>
                </c:pt>
                <c:pt idx="18">
                  <c:v>19/10/2019</c:v>
                </c:pt>
                <c:pt idx="19">
                  <c:v>20/10/2019</c:v>
                </c:pt>
                <c:pt idx="20">
                  <c:v>21/10/2019</c:v>
                </c:pt>
                <c:pt idx="21">
                  <c:v>22/10/2019</c:v>
                </c:pt>
                <c:pt idx="22">
                  <c:v>23/10/2019</c:v>
                </c:pt>
                <c:pt idx="23">
                  <c:v>24/10/2019</c:v>
                </c:pt>
                <c:pt idx="24">
                  <c:v>25/10/2019</c:v>
                </c:pt>
                <c:pt idx="25">
                  <c:v>26/10/2019</c:v>
                </c:pt>
                <c:pt idx="26">
                  <c:v>27/10/2019</c:v>
                </c:pt>
                <c:pt idx="27">
                  <c:v>28/10/2019</c:v>
                </c:pt>
                <c:pt idx="28">
                  <c:v>29/10/2019</c:v>
                </c:pt>
                <c:pt idx="29">
                  <c:v>30/10/2019</c:v>
                </c:pt>
                <c:pt idx="30">
                  <c:v>31/10/2019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</c:v>
                </c:pt>
                <c:pt idx="1">
                  <c:v>8</c:v>
                </c:pt>
                <c:pt idx="2">
                  <c:v>5</c:v>
                </c:pt>
                <c:pt idx="3">
                  <c:v>3</c:v>
                </c:pt>
                <c:pt idx="4">
                  <c:v>0</c:v>
                </c:pt>
                <c:pt idx="5">
                  <c:v>3</c:v>
                </c:pt>
                <c:pt idx="6">
                  <c:v>9</c:v>
                </c:pt>
                <c:pt idx="7">
                  <c:v>6</c:v>
                </c:pt>
                <c:pt idx="8">
                  <c:v>5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3</c:v>
                </c:pt>
                <c:pt idx="13">
                  <c:v>3</c:v>
                </c:pt>
                <c:pt idx="14">
                  <c:v>6</c:v>
                </c:pt>
                <c:pt idx="15">
                  <c:v>4</c:v>
                </c:pt>
                <c:pt idx="16">
                  <c:v>6</c:v>
                </c:pt>
                <c:pt idx="17">
                  <c:v>0</c:v>
                </c:pt>
                <c:pt idx="18">
                  <c:v>0</c:v>
                </c:pt>
                <c:pt idx="19">
                  <c:v>4</c:v>
                </c:pt>
                <c:pt idx="20">
                  <c:v>6</c:v>
                </c:pt>
                <c:pt idx="21">
                  <c:v>6</c:v>
                </c:pt>
                <c:pt idx="22">
                  <c:v>13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7</c:v>
                </c:pt>
                <c:pt idx="27">
                  <c:v>2</c:v>
                </c:pt>
                <c:pt idx="28">
                  <c:v>3</c:v>
                </c:pt>
                <c:pt idx="29">
                  <c:v>5</c:v>
                </c:pt>
                <c:pt idx="30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18-4605-B387-22C744B3E5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529168"/>
        <c:axId val="306532120"/>
      </c:lineChart>
      <c:catAx>
        <c:axId val="306529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532120"/>
        <c:crosses val="autoZero"/>
        <c:auto val="1"/>
        <c:lblAlgn val="ctr"/>
        <c:lblOffset val="100"/>
        <c:noMultiLvlLbl val="0"/>
      </c:catAx>
      <c:valAx>
        <c:axId val="306532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529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ED-49F2-886D-05DE27678B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6535072"/>
        <c:axId val="306535728"/>
      </c:radarChart>
      <c:catAx>
        <c:axId val="306535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535728"/>
        <c:crosses val="autoZero"/>
        <c:auto val="1"/>
        <c:lblAlgn val="ctr"/>
        <c:lblOffset val="100"/>
        <c:noMultiLvlLbl val="0"/>
      </c:catAx>
      <c:valAx>
        <c:axId val="306535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535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1/10/2019</c:v>
                </c:pt>
                <c:pt idx="1">
                  <c:v>2/10/2019</c:v>
                </c:pt>
                <c:pt idx="2">
                  <c:v>3/10/2019</c:v>
                </c:pt>
                <c:pt idx="3">
                  <c:v>4/10/2019</c:v>
                </c:pt>
                <c:pt idx="4">
                  <c:v>5/10/2019</c:v>
                </c:pt>
                <c:pt idx="5">
                  <c:v>6/10/2019</c:v>
                </c:pt>
                <c:pt idx="6">
                  <c:v>7/10/2019</c:v>
                </c:pt>
                <c:pt idx="7">
                  <c:v>8/10/2019</c:v>
                </c:pt>
                <c:pt idx="8">
                  <c:v>9/10/2019</c:v>
                </c:pt>
                <c:pt idx="9">
                  <c:v>10/10/2019</c:v>
                </c:pt>
                <c:pt idx="10">
                  <c:v>11/10/2019</c:v>
                </c:pt>
                <c:pt idx="11">
                  <c:v>12/10/2019</c:v>
                </c:pt>
                <c:pt idx="12">
                  <c:v>13/10/2019</c:v>
                </c:pt>
                <c:pt idx="13">
                  <c:v>14/10/2019</c:v>
                </c:pt>
                <c:pt idx="14">
                  <c:v>15/10/2019</c:v>
                </c:pt>
                <c:pt idx="15">
                  <c:v>16/10/2019</c:v>
                </c:pt>
                <c:pt idx="16">
                  <c:v>17/10/2019</c:v>
                </c:pt>
                <c:pt idx="17">
                  <c:v>18/10/2019</c:v>
                </c:pt>
                <c:pt idx="18">
                  <c:v>19/10/2019</c:v>
                </c:pt>
                <c:pt idx="19">
                  <c:v>20/10/2019</c:v>
                </c:pt>
                <c:pt idx="20">
                  <c:v>21/10/2019</c:v>
                </c:pt>
                <c:pt idx="21">
                  <c:v>22/10/2019</c:v>
                </c:pt>
                <c:pt idx="22">
                  <c:v>23/10/2019</c:v>
                </c:pt>
                <c:pt idx="23">
                  <c:v>24/10/2019</c:v>
                </c:pt>
                <c:pt idx="24">
                  <c:v>25/10/2019</c:v>
                </c:pt>
                <c:pt idx="25">
                  <c:v>26/10/2019</c:v>
                </c:pt>
                <c:pt idx="26">
                  <c:v>27/10/2019</c:v>
                </c:pt>
                <c:pt idx="27">
                  <c:v>28/10/2019</c:v>
                </c:pt>
                <c:pt idx="28">
                  <c:v>29/10/2019</c:v>
                </c:pt>
                <c:pt idx="29">
                  <c:v>30/10/2019</c:v>
                </c:pt>
                <c:pt idx="30">
                  <c:v>31/10/2019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650</c:v>
                </c:pt>
                <c:pt idx="1">
                  <c:v>650</c:v>
                </c:pt>
                <c:pt idx="2">
                  <c:v>651</c:v>
                </c:pt>
                <c:pt idx="3">
                  <c:v>650</c:v>
                </c:pt>
                <c:pt idx="4">
                  <c:v>650</c:v>
                </c:pt>
                <c:pt idx="5">
                  <c:v>650</c:v>
                </c:pt>
                <c:pt idx="6">
                  <c:v>651</c:v>
                </c:pt>
                <c:pt idx="7">
                  <c:v>651</c:v>
                </c:pt>
                <c:pt idx="8">
                  <c:v>653</c:v>
                </c:pt>
                <c:pt idx="9">
                  <c:v>652</c:v>
                </c:pt>
                <c:pt idx="10">
                  <c:v>652</c:v>
                </c:pt>
                <c:pt idx="11">
                  <c:v>652</c:v>
                </c:pt>
                <c:pt idx="12">
                  <c:v>652</c:v>
                </c:pt>
                <c:pt idx="13">
                  <c:v>653</c:v>
                </c:pt>
                <c:pt idx="14">
                  <c:v>654</c:v>
                </c:pt>
                <c:pt idx="15">
                  <c:v>653</c:v>
                </c:pt>
                <c:pt idx="16">
                  <c:v>656</c:v>
                </c:pt>
                <c:pt idx="17">
                  <c:v>657</c:v>
                </c:pt>
                <c:pt idx="18">
                  <c:v>660</c:v>
                </c:pt>
                <c:pt idx="19">
                  <c:v>660</c:v>
                </c:pt>
                <c:pt idx="20">
                  <c:v>658</c:v>
                </c:pt>
                <c:pt idx="21">
                  <c:v>658</c:v>
                </c:pt>
                <c:pt idx="22">
                  <c:v>658</c:v>
                </c:pt>
                <c:pt idx="23">
                  <c:v>657</c:v>
                </c:pt>
                <c:pt idx="24">
                  <c:v>658</c:v>
                </c:pt>
                <c:pt idx="25">
                  <c:v>658</c:v>
                </c:pt>
                <c:pt idx="26">
                  <c:v>659</c:v>
                </c:pt>
                <c:pt idx="27">
                  <c:v>662</c:v>
                </c:pt>
                <c:pt idx="28">
                  <c:v>662</c:v>
                </c:pt>
                <c:pt idx="29">
                  <c:v>663</c:v>
                </c:pt>
                <c:pt idx="30">
                  <c:v>663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D1-4794-880C-63276E9208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308272"/>
        <c:axId val="307309256"/>
      </c:lineChart>
      <c:catAx>
        <c:axId val="307308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309256"/>
        <c:crosses val="autoZero"/>
        <c:auto val="1"/>
        <c:lblAlgn val="ctr"/>
        <c:lblOffset val="100"/>
        <c:noMultiLvlLbl val="0"/>
      </c:catAx>
      <c:valAx>
        <c:axId val="307309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308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1/10/2019</c:v>
                </c:pt>
                <c:pt idx="1">
                  <c:v>2/10/2019</c:v>
                </c:pt>
                <c:pt idx="2">
                  <c:v>3/10/2019</c:v>
                </c:pt>
                <c:pt idx="3">
                  <c:v>4/10/2019</c:v>
                </c:pt>
                <c:pt idx="4">
                  <c:v>5/10/2019</c:v>
                </c:pt>
                <c:pt idx="5">
                  <c:v>6/10/2019</c:v>
                </c:pt>
                <c:pt idx="6">
                  <c:v>7/10/2019</c:v>
                </c:pt>
                <c:pt idx="7">
                  <c:v>8/10/2019</c:v>
                </c:pt>
                <c:pt idx="8">
                  <c:v>9/10/2019</c:v>
                </c:pt>
                <c:pt idx="9">
                  <c:v>10/10/2019</c:v>
                </c:pt>
                <c:pt idx="10">
                  <c:v>11/10/2019</c:v>
                </c:pt>
                <c:pt idx="11">
                  <c:v>12/10/2019</c:v>
                </c:pt>
                <c:pt idx="12">
                  <c:v>13/10/2019</c:v>
                </c:pt>
                <c:pt idx="13">
                  <c:v>14/10/2019</c:v>
                </c:pt>
                <c:pt idx="14">
                  <c:v>15/10/2019</c:v>
                </c:pt>
                <c:pt idx="15">
                  <c:v>16/10/2019</c:v>
                </c:pt>
                <c:pt idx="16">
                  <c:v>17/10/2019</c:v>
                </c:pt>
                <c:pt idx="17">
                  <c:v>18/10/2019</c:v>
                </c:pt>
                <c:pt idx="18">
                  <c:v>19/10/2019</c:v>
                </c:pt>
                <c:pt idx="19">
                  <c:v>20/10/2019</c:v>
                </c:pt>
                <c:pt idx="20">
                  <c:v>21/10/2019</c:v>
                </c:pt>
                <c:pt idx="21">
                  <c:v>22/10/2019</c:v>
                </c:pt>
                <c:pt idx="22">
                  <c:v>23/10/2019</c:v>
                </c:pt>
                <c:pt idx="23">
                  <c:v>24/10/2019</c:v>
                </c:pt>
                <c:pt idx="24">
                  <c:v>25/10/2019</c:v>
                </c:pt>
                <c:pt idx="25">
                  <c:v>26/10/2019</c:v>
                </c:pt>
                <c:pt idx="26">
                  <c:v>27/10/2019</c:v>
                </c:pt>
                <c:pt idx="27">
                  <c:v>28/10/2019</c:v>
                </c:pt>
                <c:pt idx="28">
                  <c:v>29/10/2019</c:v>
                </c:pt>
                <c:pt idx="29">
                  <c:v>30/10/2019</c:v>
                </c:pt>
                <c:pt idx="30">
                  <c:v>31/10/2019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</c:v>
                </c:pt>
                <c:pt idx="1">
                  <c:v>1</c:v>
                </c:pt>
                <c:pt idx="2">
                  <c:v>4</c:v>
                </c:pt>
                <c:pt idx="3">
                  <c:v>2</c:v>
                </c:pt>
                <c:pt idx="4">
                  <c:v>0</c:v>
                </c:pt>
                <c:pt idx="5">
                  <c:v>3</c:v>
                </c:pt>
                <c:pt idx="6">
                  <c:v>4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0</c:v>
                </c:pt>
                <c:pt idx="11">
                  <c:v>0</c:v>
                </c:pt>
                <c:pt idx="12">
                  <c:v>4</c:v>
                </c:pt>
                <c:pt idx="13">
                  <c:v>4</c:v>
                </c:pt>
                <c:pt idx="14">
                  <c:v>4</c:v>
                </c:pt>
                <c:pt idx="15">
                  <c:v>3</c:v>
                </c:pt>
                <c:pt idx="16">
                  <c:v>4</c:v>
                </c:pt>
                <c:pt idx="17">
                  <c:v>0</c:v>
                </c:pt>
                <c:pt idx="18">
                  <c:v>0</c:v>
                </c:pt>
                <c:pt idx="19">
                  <c:v>4</c:v>
                </c:pt>
                <c:pt idx="20">
                  <c:v>4</c:v>
                </c:pt>
                <c:pt idx="21">
                  <c:v>4</c:v>
                </c:pt>
                <c:pt idx="22">
                  <c:v>2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5</c:v>
                </c:pt>
                <c:pt idx="27">
                  <c:v>5</c:v>
                </c:pt>
                <c:pt idx="28">
                  <c:v>6</c:v>
                </c:pt>
                <c:pt idx="29">
                  <c:v>3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37-4982-B18B-62B49C4C7E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309912"/>
        <c:axId val="307306632"/>
      </c:lineChart>
      <c:catAx>
        <c:axId val="307309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306632"/>
        <c:crosses val="autoZero"/>
        <c:auto val="1"/>
        <c:lblAlgn val="ctr"/>
        <c:lblOffset val="100"/>
        <c:noMultiLvlLbl val="0"/>
      </c:catAx>
      <c:valAx>
        <c:axId val="307306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309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7</c:v>
                </c:pt>
                <c:pt idx="13">
                  <c:v>5</c:v>
                </c:pt>
                <c:pt idx="14">
                  <c:v>10</c:v>
                </c:pt>
                <c:pt idx="15">
                  <c:v>4</c:v>
                </c:pt>
                <c:pt idx="16">
                  <c:v>8</c:v>
                </c:pt>
                <c:pt idx="17">
                  <c:v>2</c:v>
                </c:pt>
                <c:pt idx="18">
                  <c:v>9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FD-4BDD-B989-DC0CBC89C0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313848"/>
        <c:axId val="307318768"/>
      </c:lineChart>
      <c:catAx>
        <c:axId val="307313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318768"/>
        <c:crosses val="autoZero"/>
        <c:auto val="1"/>
        <c:lblAlgn val="ctr"/>
        <c:lblOffset val="100"/>
        <c:noMultiLvlLbl val="0"/>
      </c:catAx>
      <c:valAx>
        <c:axId val="307318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313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14</c:v>
                </c:pt>
                <c:pt idx="2">
                  <c:v>3</c:v>
                </c:pt>
                <c:pt idx="3">
                  <c:v>10</c:v>
                </c:pt>
                <c:pt idx="4">
                  <c:v>2</c:v>
                </c:pt>
                <c:pt idx="5">
                  <c:v>0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38-4E5B-897F-A121462C33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7878320"/>
        <c:axId val="307874056"/>
      </c:barChart>
      <c:catAx>
        <c:axId val="307878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874056"/>
        <c:crosses val="autoZero"/>
        <c:auto val="1"/>
        <c:lblAlgn val="ctr"/>
        <c:lblOffset val="100"/>
        <c:noMultiLvlLbl val="0"/>
      </c:catAx>
      <c:valAx>
        <c:axId val="307874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878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1/10/2019</c:v>
                </c:pt>
                <c:pt idx="1">
                  <c:v>2/10/2019</c:v>
                </c:pt>
                <c:pt idx="2">
                  <c:v>3/10/2019</c:v>
                </c:pt>
                <c:pt idx="3">
                  <c:v>4/10/2019</c:v>
                </c:pt>
                <c:pt idx="4">
                  <c:v>5/10/2019</c:v>
                </c:pt>
                <c:pt idx="5">
                  <c:v>6/10/2019</c:v>
                </c:pt>
                <c:pt idx="6">
                  <c:v>7/10/2019</c:v>
                </c:pt>
                <c:pt idx="7">
                  <c:v>8/10/2019</c:v>
                </c:pt>
                <c:pt idx="8">
                  <c:v>9/10/2019</c:v>
                </c:pt>
                <c:pt idx="9">
                  <c:v>10/10/2019</c:v>
                </c:pt>
                <c:pt idx="10">
                  <c:v>11/10/2019</c:v>
                </c:pt>
                <c:pt idx="11">
                  <c:v>12/10/2019</c:v>
                </c:pt>
                <c:pt idx="12">
                  <c:v>13/10/2019</c:v>
                </c:pt>
                <c:pt idx="13">
                  <c:v>14/10/2019</c:v>
                </c:pt>
                <c:pt idx="14">
                  <c:v>15/10/2019</c:v>
                </c:pt>
                <c:pt idx="15">
                  <c:v>16/10/2019</c:v>
                </c:pt>
                <c:pt idx="16">
                  <c:v>17/10/2019</c:v>
                </c:pt>
                <c:pt idx="17">
                  <c:v>18/10/2019</c:v>
                </c:pt>
                <c:pt idx="18">
                  <c:v>19/10/2019</c:v>
                </c:pt>
                <c:pt idx="19">
                  <c:v>20/10/2019</c:v>
                </c:pt>
                <c:pt idx="20">
                  <c:v>21/10/2019</c:v>
                </c:pt>
                <c:pt idx="21">
                  <c:v>22/10/2019</c:v>
                </c:pt>
                <c:pt idx="22">
                  <c:v>23/10/2019</c:v>
                </c:pt>
                <c:pt idx="23">
                  <c:v>24/10/2019</c:v>
                </c:pt>
                <c:pt idx="24">
                  <c:v>25/10/2019</c:v>
                </c:pt>
                <c:pt idx="25">
                  <c:v>26/10/2019</c:v>
                </c:pt>
                <c:pt idx="26">
                  <c:v>27/10/2019</c:v>
                </c:pt>
                <c:pt idx="27">
                  <c:v>28/10/2019</c:v>
                </c:pt>
                <c:pt idx="28">
                  <c:v>29/10/2019</c:v>
                </c:pt>
                <c:pt idx="29">
                  <c:v>30/10/2019</c:v>
                </c:pt>
                <c:pt idx="30">
                  <c:v>31/10/2019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0.30864197530864201</c:v>
                </c:pt>
                <c:pt idx="1">
                  <c:v>0</c:v>
                </c:pt>
                <c:pt idx="2">
                  <c:v>0.46153846153846201</c:v>
                </c:pt>
                <c:pt idx="3">
                  <c:v>0.15384615384615399</c:v>
                </c:pt>
                <c:pt idx="4">
                  <c:v>0</c:v>
                </c:pt>
                <c:pt idx="5">
                  <c:v>0.46153846153846201</c:v>
                </c:pt>
                <c:pt idx="6">
                  <c:v>0.46153846153846201</c:v>
                </c:pt>
                <c:pt idx="7">
                  <c:v>11.0599078341014</c:v>
                </c:pt>
                <c:pt idx="8">
                  <c:v>0.30674846625766899</c:v>
                </c:pt>
                <c:pt idx="9">
                  <c:v>0.40899795501022501</c:v>
                </c:pt>
                <c:pt idx="10">
                  <c:v>0</c:v>
                </c:pt>
                <c:pt idx="11">
                  <c:v>0</c:v>
                </c:pt>
                <c:pt idx="12">
                  <c:v>0.30674846625766899</c:v>
                </c:pt>
                <c:pt idx="13">
                  <c:v>0.38343558282208601</c:v>
                </c:pt>
                <c:pt idx="14">
                  <c:v>0.34456355283307799</c:v>
                </c:pt>
                <c:pt idx="15">
                  <c:v>0.30627871362940301</c:v>
                </c:pt>
                <c:pt idx="16">
                  <c:v>0.254841997961264</c:v>
                </c:pt>
                <c:pt idx="17">
                  <c:v>0</c:v>
                </c:pt>
                <c:pt idx="18">
                  <c:v>0</c:v>
                </c:pt>
                <c:pt idx="19">
                  <c:v>0.15151515151515199</c:v>
                </c:pt>
                <c:pt idx="20">
                  <c:v>0.22761760242792101</c:v>
                </c:pt>
                <c:pt idx="21">
                  <c:v>0.22796352583586599</c:v>
                </c:pt>
                <c:pt idx="22">
                  <c:v>0.303951367781155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0.303951367781155</c:v>
                </c:pt>
                <c:pt idx="27">
                  <c:v>0.40404040404040398</c:v>
                </c:pt>
                <c:pt idx="28">
                  <c:v>0.45317220543806702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74-476D-A86E-1858F5D2DB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867824"/>
        <c:axId val="307863560"/>
      </c:lineChart>
      <c:catAx>
        <c:axId val="30786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863560"/>
        <c:crosses val="autoZero"/>
        <c:auto val="1"/>
        <c:lblAlgn val="ctr"/>
        <c:lblOffset val="100"/>
        <c:noMultiLvlLbl val="0"/>
      </c:catAx>
      <c:valAx>
        <c:axId val="307863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867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1/10/2019</c:v>
                </c:pt>
                <c:pt idx="1">
                  <c:v>2/10/2019</c:v>
                </c:pt>
                <c:pt idx="2">
                  <c:v>3/10/2019</c:v>
                </c:pt>
                <c:pt idx="3">
                  <c:v>4/10/2019</c:v>
                </c:pt>
                <c:pt idx="4">
                  <c:v>5/10/2019</c:v>
                </c:pt>
                <c:pt idx="5">
                  <c:v>6/10/2019</c:v>
                </c:pt>
                <c:pt idx="6">
                  <c:v>7/10/2019</c:v>
                </c:pt>
                <c:pt idx="7">
                  <c:v>8/10/2019</c:v>
                </c:pt>
                <c:pt idx="8">
                  <c:v>9/10/2019</c:v>
                </c:pt>
                <c:pt idx="9">
                  <c:v>10/10/2019</c:v>
                </c:pt>
                <c:pt idx="10">
                  <c:v>11/10/2019</c:v>
                </c:pt>
                <c:pt idx="11">
                  <c:v>12/10/2019</c:v>
                </c:pt>
                <c:pt idx="12">
                  <c:v>13/10/2019</c:v>
                </c:pt>
                <c:pt idx="13">
                  <c:v>14/10/2019</c:v>
                </c:pt>
                <c:pt idx="14">
                  <c:v>15/10/2019</c:v>
                </c:pt>
                <c:pt idx="15">
                  <c:v>16/10/2019</c:v>
                </c:pt>
                <c:pt idx="16">
                  <c:v>17/10/2019</c:v>
                </c:pt>
                <c:pt idx="17">
                  <c:v>18/10/2019</c:v>
                </c:pt>
                <c:pt idx="18">
                  <c:v>19/10/2019</c:v>
                </c:pt>
                <c:pt idx="19">
                  <c:v>20/10/2019</c:v>
                </c:pt>
                <c:pt idx="20">
                  <c:v>21/10/2019</c:v>
                </c:pt>
                <c:pt idx="21">
                  <c:v>22/10/2019</c:v>
                </c:pt>
                <c:pt idx="22">
                  <c:v>23/10/2019</c:v>
                </c:pt>
                <c:pt idx="23">
                  <c:v>24/10/2019</c:v>
                </c:pt>
                <c:pt idx="24">
                  <c:v>25/10/2019</c:v>
                </c:pt>
                <c:pt idx="25">
                  <c:v>26/10/2019</c:v>
                </c:pt>
                <c:pt idx="26">
                  <c:v>27/10/2019</c:v>
                </c:pt>
                <c:pt idx="27">
                  <c:v>28/10/2019</c:v>
                </c:pt>
                <c:pt idx="28">
                  <c:v>29/10/2019</c:v>
                </c:pt>
                <c:pt idx="29">
                  <c:v>30/10/2019</c:v>
                </c:pt>
                <c:pt idx="30">
                  <c:v>31/10/2019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0</c:v>
                </c:pt>
                <c:pt idx="2">
                  <c:v>3</c:v>
                </c:pt>
                <c:pt idx="3">
                  <c:v>1</c:v>
                </c:pt>
                <c:pt idx="4">
                  <c:v>0</c:v>
                </c:pt>
                <c:pt idx="5">
                  <c:v>3</c:v>
                </c:pt>
                <c:pt idx="6">
                  <c:v>3</c:v>
                </c:pt>
                <c:pt idx="7">
                  <c:v>72</c:v>
                </c:pt>
                <c:pt idx="8">
                  <c:v>2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2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2</c:v>
                </c:pt>
                <c:pt idx="27">
                  <c:v>2</c:v>
                </c:pt>
                <c:pt idx="28">
                  <c:v>3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E3-49EE-8CD4-9A62D36C66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869792"/>
        <c:axId val="307870448"/>
      </c:lineChart>
      <c:catAx>
        <c:axId val="307869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870448"/>
        <c:crosses val="autoZero"/>
        <c:auto val="1"/>
        <c:lblAlgn val="ctr"/>
        <c:lblOffset val="100"/>
        <c:noMultiLvlLbl val="0"/>
      </c:catAx>
      <c:valAx>
        <c:axId val="307870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869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1/10/2019</c:v>
                </c:pt>
                <c:pt idx="1">
                  <c:v>2/10/2019</c:v>
                </c:pt>
                <c:pt idx="2">
                  <c:v>3/10/2019</c:v>
                </c:pt>
                <c:pt idx="3">
                  <c:v>4/10/2019</c:v>
                </c:pt>
                <c:pt idx="4">
                  <c:v>5/10/2019</c:v>
                </c:pt>
                <c:pt idx="5">
                  <c:v>6/10/2019</c:v>
                </c:pt>
                <c:pt idx="6">
                  <c:v>7/10/2019</c:v>
                </c:pt>
                <c:pt idx="7">
                  <c:v>8/10/2019</c:v>
                </c:pt>
                <c:pt idx="8">
                  <c:v>9/10/2019</c:v>
                </c:pt>
                <c:pt idx="9">
                  <c:v>10/10/2019</c:v>
                </c:pt>
                <c:pt idx="10">
                  <c:v>11/10/2019</c:v>
                </c:pt>
                <c:pt idx="11">
                  <c:v>12/10/2019</c:v>
                </c:pt>
                <c:pt idx="12">
                  <c:v>13/10/2019</c:v>
                </c:pt>
                <c:pt idx="13">
                  <c:v>14/10/2019</c:v>
                </c:pt>
                <c:pt idx="14">
                  <c:v>15/10/2019</c:v>
                </c:pt>
                <c:pt idx="15">
                  <c:v>16/10/2019</c:v>
                </c:pt>
                <c:pt idx="16">
                  <c:v>17/10/2019</c:v>
                </c:pt>
                <c:pt idx="17">
                  <c:v>18/10/2019</c:v>
                </c:pt>
                <c:pt idx="18">
                  <c:v>19/10/2019</c:v>
                </c:pt>
                <c:pt idx="19">
                  <c:v>20/10/2019</c:v>
                </c:pt>
                <c:pt idx="20">
                  <c:v>21/10/2019</c:v>
                </c:pt>
                <c:pt idx="21">
                  <c:v>22/10/2019</c:v>
                </c:pt>
                <c:pt idx="22">
                  <c:v>23/10/2019</c:v>
                </c:pt>
                <c:pt idx="23">
                  <c:v>24/10/2019</c:v>
                </c:pt>
                <c:pt idx="24">
                  <c:v>25/10/2019</c:v>
                </c:pt>
                <c:pt idx="25">
                  <c:v>26/10/2019</c:v>
                </c:pt>
                <c:pt idx="26">
                  <c:v>27/10/2019</c:v>
                </c:pt>
                <c:pt idx="27">
                  <c:v>28/10/2019</c:v>
                </c:pt>
                <c:pt idx="28">
                  <c:v>29/10/2019</c:v>
                </c:pt>
                <c:pt idx="29">
                  <c:v>30/10/2019</c:v>
                </c:pt>
                <c:pt idx="30">
                  <c:v>31/10/2019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2746</c:v>
                </c:pt>
                <c:pt idx="1">
                  <c:v>2751</c:v>
                </c:pt>
                <c:pt idx="2">
                  <c:v>2752</c:v>
                </c:pt>
                <c:pt idx="3">
                  <c:v>2754</c:v>
                </c:pt>
                <c:pt idx="4">
                  <c:v>2749</c:v>
                </c:pt>
                <c:pt idx="5">
                  <c:v>2748</c:v>
                </c:pt>
                <c:pt idx="6">
                  <c:v>2749</c:v>
                </c:pt>
                <c:pt idx="7">
                  <c:v>2757</c:v>
                </c:pt>
                <c:pt idx="8">
                  <c:v>2760</c:v>
                </c:pt>
                <c:pt idx="9">
                  <c:v>2757</c:v>
                </c:pt>
                <c:pt idx="10">
                  <c:v>2758</c:v>
                </c:pt>
                <c:pt idx="11">
                  <c:v>2758</c:v>
                </c:pt>
                <c:pt idx="12">
                  <c:v>2764</c:v>
                </c:pt>
                <c:pt idx="13">
                  <c:v>2786</c:v>
                </c:pt>
                <c:pt idx="14">
                  <c:v>2795</c:v>
                </c:pt>
                <c:pt idx="15">
                  <c:v>2805</c:v>
                </c:pt>
                <c:pt idx="16">
                  <c:v>2819</c:v>
                </c:pt>
                <c:pt idx="17">
                  <c:v>2832</c:v>
                </c:pt>
                <c:pt idx="18">
                  <c:v>2842</c:v>
                </c:pt>
                <c:pt idx="19">
                  <c:v>2849</c:v>
                </c:pt>
                <c:pt idx="20">
                  <c:v>2858</c:v>
                </c:pt>
                <c:pt idx="21">
                  <c:v>2863</c:v>
                </c:pt>
                <c:pt idx="22">
                  <c:v>2866</c:v>
                </c:pt>
                <c:pt idx="23">
                  <c:v>2874</c:v>
                </c:pt>
                <c:pt idx="24">
                  <c:v>2877</c:v>
                </c:pt>
                <c:pt idx="25">
                  <c:v>2884</c:v>
                </c:pt>
                <c:pt idx="26">
                  <c:v>2891</c:v>
                </c:pt>
                <c:pt idx="27">
                  <c:v>2890</c:v>
                </c:pt>
                <c:pt idx="28">
                  <c:v>2893</c:v>
                </c:pt>
                <c:pt idx="29">
                  <c:v>2924</c:v>
                </c:pt>
                <c:pt idx="30">
                  <c:v>2957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79-423C-904B-1308DF295B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574552"/>
        <c:axId val="311577176"/>
      </c:lineChart>
      <c:catAx>
        <c:axId val="311574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577176"/>
        <c:crosses val="autoZero"/>
        <c:auto val="1"/>
        <c:lblAlgn val="ctr"/>
        <c:lblOffset val="100"/>
        <c:noMultiLvlLbl val="0"/>
      </c:catAx>
      <c:valAx>
        <c:axId val="311577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574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1/10/2019</c:v>
                </c:pt>
                <c:pt idx="1">
                  <c:v>2/10/2019</c:v>
                </c:pt>
                <c:pt idx="2">
                  <c:v>3/10/2019</c:v>
                </c:pt>
                <c:pt idx="3">
                  <c:v>4/10/2019</c:v>
                </c:pt>
                <c:pt idx="4">
                  <c:v>5/10/2019</c:v>
                </c:pt>
                <c:pt idx="5">
                  <c:v>6/10/2019</c:v>
                </c:pt>
                <c:pt idx="6">
                  <c:v>7/10/2019</c:v>
                </c:pt>
                <c:pt idx="7">
                  <c:v>8/10/2019</c:v>
                </c:pt>
                <c:pt idx="8">
                  <c:v>9/10/2019</c:v>
                </c:pt>
                <c:pt idx="9">
                  <c:v>10/10/2019</c:v>
                </c:pt>
                <c:pt idx="10">
                  <c:v>11/10/2019</c:v>
                </c:pt>
                <c:pt idx="11">
                  <c:v>12/10/2019</c:v>
                </c:pt>
                <c:pt idx="12">
                  <c:v>13/10/2019</c:v>
                </c:pt>
                <c:pt idx="13">
                  <c:v>14/10/2019</c:v>
                </c:pt>
                <c:pt idx="14">
                  <c:v>15/10/2019</c:v>
                </c:pt>
                <c:pt idx="15">
                  <c:v>16/10/2019</c:v>
                </c:pt>
                <c:pt idx="16">
                  <c:v>17/10/2019</c:v>
                </c:pt>
                <c:pt idx="17">
                  <c:v>18/10/2019</c:v>
                </c:pt>
                <c:pt idx="18">
                  <c:v>19/10/2019</c:v>
                </c:pt>
                <c:pt idx="19">
                  <c:v>20/10/2019</c:v>
                </c:pt>
                <c:pt idx="20">
                  <c:v>21/10/2019</c:v>
                </c:pt>
                <c:pt idx="21">
                  <c:v>22/10/2019</c:v>
                </c:pt>
                <c:pt idx="22">
                  <c:v>23/10/2019</c:v>
                </c:pt>
                <c:pt idx="23">
                  <c:v>24/10/2019</c:v>
                </c:pt>
                <c:pt idx="24">
                  <c:v>25/10/2019</c:v>
                </c:pt>
                <c:pt idx="25">
                  <c:v>26/10/2019</c:v>
                </c:pt>
                <c:pt idx="26">
                  <c:v>27/10/2019</c:v>
                </c:pt>
                <c:pt idx="27">
                  <c:v>28/10/2019</c:v>
                </c:pt>
                <c:pt idx="28">
                  <c:v>29/10/2019</c:v>
                </c:pt>
                <c:pt idx="29">
                  <c:v>30/10/2019</c:v>
                </c:pt>
                <c:pt idx="30">
                  <c:v>31/10/2019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6.5574000000000003</c:v>
                </c:pt>
                <c:pt idx="1">
                  <c:v>0</c:v>
                </c:pt>
                <c:pt idx="2">
                  <c:v>1.7447999999999999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32.9009</c:v>
                </c:pt>
                <c:pt idx="14">
                  <c:v>4.5877999999999997</c:v>
                </c:pt>
                <c:pt idx="15">
                  <c:v>7.8929</c:v>
                </c:pt>
                <c:pt idx="16">
                  <c:v>3.3428</c:v>
                </c:pt>
                <c:pt idx="17">
                  <c:v>0</c:v>
                </c:pt>
                <c:pt idx="18">
                  <c:v>0</c:v>
                </c:pt>
                <c:pt idx="19">
                  <c:v>2.0737999999999999</c:v>
                </c:pt>
                <c:pt idx="20">
                  <c:v>0</c:v>
                </c:pt>
                <c:pt idx="21">
                  <c:v>2.8321999999999998</c:v>
                </c:pt>
                <c:pt idx="22">
                  <c:v>1.5363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4.1912000000000003</c:v>
                </c:pt>
                <c:pt idx="27">
                  <c:v>3.5985999999999998</c:v>
                </c:pt>
                <c:pt idx="28">
                  <c:v>2.3866999999999998</c:v>
                </c:pt>
                <c:pt idx="29">
                  <c:v>13.8927</c:v>
                </c:pt>
                <c:pt idx="30">
                  <c:v>8.9795999999999996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8F-44B5-91DF-23C142C4DD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581768"/>
        <c:axId val="311578816"/>
      </c:lineChart>
      <c:catAx>
        <c:axId val="311581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578816"/>
        <c:crosses val="autoZero"/>
        <c:auto val="1"/>
        <c:lblAlgn val="ctr"/>
        <c:lblOffset val="100"/>
        <c:noMultiLvlLbl val="0"/>
      </c:catAx>
      <c:valAx>
        <c:axId val="311578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581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1/10/2019</c:v>
                </c:pt>
                <c:pt idx="1">
                  <c:v>2/10/2019</c:v>
                </c:pt>
                <c:pt idx="2">
                  <c:v>3/10/2019</c:v>
                </c:pt>
                <c:pt idx="3">
                  <c:v>4/10/2019</c:v>
                </c:pt>
                <c:pt idx="4">
                  <c:v>5/10/2019</c:v>
                </c:pt>
                <c:pt idx="5">
                  <c:v>6/10/2019</c:v>
                </c:pt>
                <c:pt idx="6">
                  <c:v>7/10/2019</c:v>
                </c:pt>
                <c:pt idx="7">
                  <c:v>8/10/2019</c:v>
                </c:pt>
                <c:pt idx="8">
                  <c:v>9/10/2019</c:v>
                </c:pt>
                <c:pt idx="9">
                  <c:v>10/10/2019</c:v>
                </c:pt>
                <c:pt idx="10">
                  <c:v>11/10/2019</c:v>
                </c:pt>
                <c:pt idx="11">
                  <c:v>12/10/2019</c:v>
                </c:pt>
                <c:pt idx="12">
                  <c:v>13/10/2019</c:v>
                </c:pt>
                <c:pt idx="13">
                  <c:v>14/10/2019</c:v>
                </c:pt>
                <c:pt idx="14">
                  <c:v>15/10/2019</c:v>
                </c:pt>
                <c:pt idx="15">
                  <c:v>16/10/2019</c:v>
                </c:pt>
                <c:pt idx="16">
                  <c:v>17/10/2019</c:v>
                </c:pt>
                <c:pt idx="17">
                  <c:v>18/10/2019</c:v>
                </c:pt>
                <c:pt idx="18">
                  <c:v>19/10/2019</c:v>
                </c:pt>
                <c:pt idx="19">
                  <c:v>20/10/2019</c:v>
                </c:pt>
                <c:pt idx="20">
                  <c:v>21/10/2019</c:v>
                </c:pt>
                <c:pt idx="21">
                  <c:v>22/10/2019</c:v>
                </c:pt>
                <c:pt idx="22">
                  <c:v>23/10/2019</c:v>
                </c:pt>
                <c:pt idx="23">
                  <c:v>24/10/2019</c:v>
                </c:pt>
                <c:pt idx="24">
                  <c:v>25/10/2019</c:v>
                </c:pt>
                <c:pt idx="25">
                  <c:v>26/10/2019</c:v>
                </c:pt>
                <c:pt idx="26">
                  <c:v>27/10/2019</c:v>
                </c:pt>
                <c:pt idx="27">
                  <c:v>28/10/2019</c:v>
                </c:pt>
                <c:pt idx="28">
                  <c:v>29/10/2019</c:v>
                </c:pt>
                <c:pt idx="29">
                  <c:v>30/10/2019</c:v>
                </c:pt>
                <c:pt idx="30">
                  <c:v>31/10/2019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35-4440-80FA-DFC680A432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583736"/>
        <c:axId val="311582752"/>
      </c:lineChart>
      <c:catAx>
        <c:axId val="311583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582752"/>
        <c:crosses val="autoZero"/>
        <c:auto val="1"/>
        <c:lblAlgn val="ctr"/>
        <c:lblOffset val="100"/>
        <c:noMultiLvlLbl val="0"/>
      </c:catAx>
      <c:valAx>
        <c:axId val="311582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583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F1468-B429-4740-85C4-56DA993827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Virgin Radio Oman vs Hi FM vs TFM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F112EA-5AF9-46F1-B60F-F09BFA5BDB1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1920134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5E3F2-B507-4F5D-A2E6-875ED1356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10658A-6C7F-4E30-823C-38D171EEF9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48412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E52FBD-D3AC-40A6-8860-B75669690C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01/10/2019 - 31/10/2019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0B0BDD-4D0A-4729-B5CF-82B256C0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771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5F93-EBF4-4187-B723-8E71D0A19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423B4F-9A9B-4BFF-BBE5-2578F3389E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20609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091419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285662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29910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621920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813014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13984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873534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363484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2459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96691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396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6412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4D9E87-D179-4ABB-B5FE-EA1640E583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01/10/2019 - 31/10/2019</a:t>
            </a:r>
          </a:p>
        </p:txBody>
      </p:sp>
    </p:spTree>
    <p:extLst>
      <p:ext uri="{BB962C8B-B14F-4D97-AF65-F5344CB8AC3E}">
        <p14:creationId xmlns:p14="http://schemas.microsoft.com/office/powerpoint/2010/main" val="985136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4D3EC-B3CE-41C4-ADC4-6DC3D9412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375C33-D6DD-4493-AE1B-D0B67AD4E8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36920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1F7E98-2188-46A4-BD13-DADBE824FF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01/10/2019 - 31/10/2019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EA61BB-27BC-4CE0-B60F-DB7C09033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079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B74A0-6CED-4632-84C2-7C36C6B41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EDEA29-6521-44C1-BBF3-FB0E8B09C7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50065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CD9AAC-86C8-4CE6-9179-A284832BBB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01/10/2019 - 31/10/2019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CEBE06-BFFF-4CF8-B763-096CB9DB9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387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ABBF4-B3EF-4A8A-BCD7-6AFB899C1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DED39F-22F7-4AEF-8663-9845214ADC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44522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7CAA98-B2DC-4DA4-B6CD-F175FC7801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01/10/2019 - 31/10/2019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E72D1-02B7-416F-86AE-F9D2DDB37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48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961EE-C065-42E9-B073-D4C8A39B8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74CFA4-F470-4810-B2CB-62987396B7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95212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B07226-D574-4A5C-B116-F6BCC3C89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01/10/2019 - 31/10/2019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61B7E6-9FF1-4A07-9131-60CC0C2A2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822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570BB-DADD-4514-AC1D-C10DD3229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4DC8D6-6F2B-42C0-92F8-C35C39FD12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6914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C6E30D-9407-4ACF-BE34-20CF316063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01/10/2019 - 31/10/2019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2AF712-65E1-4420-AA77-5F297AAAC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600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A98C7-2079-42FB-86B7-67779E03D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E2430B-68C3-4824-80FB-51B5EC6BCB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4170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10D5F9-A7A4-4D7C-BFBC-1D6AF4E18B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01/10/2019 - 31/10/2019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04D7E5-2BA6-4214-9CCF-51BBACDC2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681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30898-8522-41D2-B8C8-8F277999D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6527AA-7F01-4B0B-B217-60556973F5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24964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A5F0AF-09A4-4B35-9306-FB74D8A703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01/10/2019 - 31/10/2019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3C979-1DB9-4A42-809E-695818458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4621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85F0D-8C3A-412C-9600-BCB964285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A179BD-D9F7-430F-A6CC-264F75278D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83029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DF9D8-0E2F-4F5F-97AE-F37BCE0F47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01/10/2019 - 31/10/2019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8D2955-8A1A-46CE-A0DB-CA2E07D3B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6564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30C5C-4070-46ED-8DA6-F03AEE73E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6F09EB-682F-4336-8AF0-1ED77DAE22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13480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45769C-A7BB-42D9-AA9C-F1FD426F05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01/10/2019 - 31/10/2019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E5011-01DD-410E-8FE5-FC5978603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977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A5694-20BC-42DE-8B24-28B62C11D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137F3F-3584-4180-9E88-AD97313C22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02927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76DB9A-8C98-432A-AD86-B36C23636B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01/10/2019 - 31/10/2019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152E10-8E8C-4F62-ABE6-61BF92B1A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7626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2660A-6A8A-4D4E-A283-811222D9D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614040-AB8C-4993-AD86-E614FFB121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73344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201574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8134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2503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4229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1007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4455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08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4605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18026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61898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4086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9976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45045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4221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20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0.7601 %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801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8E4552-ECC5-40A4-8B14-C447D1CB6A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01/10/2019 - 31/10/2019</a:t>
            </a:r>
          </a:p>
        </p:txBody>
      </p:sp>
    </p:spTree>
    <p:extLst>
      <p:ext uri="{BB962C8B-B14F-4D97-AF65-F5344CB8AC3E}">
        <p14:creationId xmlns:p14="http://schemas.microsoft.com/office/powerpoint/2010/main" val="17000415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0C0D6-1846-4954-A4C5-887B942CD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260C2D-CBDE-43F6-8C49-7F5DCDC88F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29566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93AB22-CC20-4C0E-B59C-1D3415B4FC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01/10/2019 - 31/10/2019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DA57D4-B644-4C6A-B2E9-8176DEBEA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3861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AA661-3AF5-4A53-ABF1-2A0619B32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CEB912-8A2A-4F63-B6AE-0517444982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17786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D91D79-D808-4BA0-A883-DC63CD8EE5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01/10/2019 - 31/10/2019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962B8D-08D6-4B87-A1F5-C91D5B99C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8400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D3C91-9B16-4745-B397-5C287E0B6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FF929E-9EEF-4860-8D98-A854EDB699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19028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710F38-8591-4E13-8A1A-0F9638FFAE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01/10/2019 - 31/10/2019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A856B-1426-4228-A4A7-469B9C49F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8562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340DE-25BF-4FC9-9B12-CDF8048C1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1C0C72-6C63-4560-AC18-3CF6CF719E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77805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961B76-5E7F-4910-9781-DE45DCEF96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01/10/2019 - 31/10/2019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9B8DB5-CF3C-4A0B-B88D-5EF9E9E95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5242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46277-7078-4902-9771-29EB353B5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77090B-A6BA-4369-B4FA-FDD4CAE0F0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81102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546F5D-8044-4F19-9182-0FA4DF4593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01/10/2019 - 31/10/2019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F38469-ECFA-4E5F-AECA-07A3D5802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5874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129BD-C3BA-4434-BF38-DAC7584A8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8DE346-80D2-4AED-B5E2-FE7F0943F9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78233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1D7A1D-E65E-4338-BA40-79F1183AAC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01/10/2019 - 31/10/2019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3AAD6-2978-464B-AAAD-73568D2D2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1435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45A42-1D0B-4B2D-A5A6-6A9BD9EC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7CD265-9147-490D-88F4-7F4C625B5B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85950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520234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9483924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436035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3683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5849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948186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9216856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7118273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83295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2111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263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6.8421 %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5004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3F27D9-F8E0-4C63-B3C8-3C03CE9E0D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01/10/2019 - 31/10/2019</a:t>
            </a:r>
          </a:p>
        </p:txBody>
      </p:sp>
    </p:spTree>
    <p:extLst>
      <p:ext uri="{BB962C8B-B14F-4D97-AF65-F5344CB8AC3E}">
        <p14:creationId xmlns:p14="http://schemas.microsoft.com/office/powerpoint/2010/main" val="13692508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6B771-C5D9-4E69-8C52-C13A7FF84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CCF195-4470-4554-9A01-09C56A3C32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28277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D124-E74C-46A9-ABB5-9C9F171774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01/10/2019 - 31/10/2019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44642E-188E-45D6-9BAB-35E5F825B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1989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45C29-6D80-4B46-8038-567E786FB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7A4888-B365-4994-82C4-EF8A166959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7869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027CBF-4C70-4021-8CDD-BA206165DD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01/10/2019 - 31/10/2019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65516E-28AB-431D-AD2C-5FBA8D108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9190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8773E-D20E-461D-995A-6ED9BBCD9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17B6FF-C72D-4AD3-A154-438528B106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79842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86A171-99A9-489B-A76C-5F65B12BDA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01/10/2019 - 31/10/2019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421FBC-3917-4604-A1D7-A5782AC9E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3778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396</Words>
  <Application>Microsoft Office PowerPoint</Application>
  <PresentationFormat>On-screen Show (4:3)</PresentationFormat>
  <Paragraphs>136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Virgin Radio Oman vs Hi FM vs TFM</vt:lpstr>
      <vt:lpstr>Facebook Key Metrics Radar | VRO Only</vt:lpstr>
      <vt:lpstr>Facebook Key Metrics Table | VRO Only</vt:lpstr>
      <vt:lpstr>Facebook Fans Total | VRO Only</vt:lpstr>
      <vt:lpstr>Facebook Own Posts | VRO Only</vt:lpstr>
      <vt:lpstr>Facebook Own Posts By Hour | VRO Only</vt:lpstr>
      <vt:lpstr>Facebook Own Posts By Weekday | VRO Only</vt:lpstr>
      <vt:lpstr>Facebook Post Type Distribution Per Profile | VRO Only</vt:lpstr>
      <vt:lpstr>Facebook People Talking About This | VRO Only</vt:lpstr>
      <vt:lpstr>Facebook Interaction Rate | VRO Only</vt:lpstr>
      <vt:lpstr>Facebook Average People Talking About This | VRO Only</vt:lpstr>
      <vt:lpstr>Facebook Average Interactions Per Post | VRO Only</vt:lpstr>
      <vt:lpstr>Twitter Key Metrics Radar | VRO Only</vt:lpstr>
      <vt:lpstr>Twitter Key Metrics Table | VRO Only</vt:lpstr>
      <vt:lpstr>Twitter Followers Total | VRO Only</vt:lpstr>
      <vt:lpstr>Twitter Tweets Change | VRO Only</vt:lpstr>
      <vt:lpstr>Twitter Own Tweets By Hour | VRO Only</vt:lpstr>
      <vt:lpstr>Twitter Own Tweets By Weekday | VRO Only</vt:lpstr>
      <vt:lpstr>Twitter Interaction Rate | VRO Only</vt:lpstr>
      <vt:lpstr>Twitter Average Interactions Per Own Tweet | VRO Only</vt:lpstr>
      <vt:lpstr>Instagram Key Metrics Table | VRO Only</vt:lpstr>
      <vt:lpstr>Instagram Followers Total | VRO Only</vt:lpstr>
      <vt:lpstr>Instagram Interaction Rate | VRO Only</vt:lpstr>
      <vt:lpstr>Instagram Posts | VRO Only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Virgin Radio Oman vs Hi FM vs TFM</dc:title>
  <dc:creator>Frederik Peiniger</dc:creator>
  <cp:lastModifiedBy>Frederik Peiniger</cp:lastModifiedBy>
  <cp:revision>1</cp:revision>
  <dcterms:created xsi:type="dcterms:W3CDTF">2019-11-04T11:06:35Z</dcterms:created>
  <dcterms:modified xsi:type="dcterms:W3CDTF">2019-11-04T11:07:01Z</dcterms:modified>
</cp:coreProperties>
</file>