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3-4846-BB0F-261DDF67B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3834776"/>
        <c:axId val="303835760"/>
      </c:radarChart>
      <c:catAx>
        <c:axId val="30383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35760"/>
        <c:crosses val="autoZero"/>
        <c:auto val="1"/>
        <c:lblAlgn val="ctr"/>
        <c:lblOffset val="100"/>
        <c:noMultiLvlLbl val="0"/>
      </c:catAx>
      <c:valAx>
        <c:axId val="30383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3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4993</c:v>
                </c:pt>
                <c:pt idx="1">
                  <c:v>4993</c:v>
                </c:pt>
                <c:pt idx="2">
                  <c:v>4994</c:v>
                </c:pt>
                <c:pt idx="3">
                  <c:v>4999</c:v>
                </c:pt>
                <c:pt idx="4">
                  <c:v>5000</c:v>
                </c:pt>
                <c:pt idx="5">
                  <c:v>5000</c:v>
                </c:pt>
                <c:pt idx="6">
                  <c:v>4999</c:v>
                </c:pt>
                <c:pt idx="7">
                  <c:v>5000</c:v>
                </c:pt>
                <c:pt idx="8">
                  <c:v>5003</c:v>
                </c:pt>
                <c:pt idx="9">
                  <c:v>5004</c:v>
                </c:pt>
                <c:pt idx="10">
                  <c:v>5005</c:v>
                </c:pt>
                <c:pt idx="11">
                  <c:v>5006</c:v>
                </c:pt>
                <c:pt idx="12">
                  <c:v>5008</c:v>
                </c:pt>
                <c:pt idx="13">
                  <c:v>5008</c:v>
                </c:pt>
                <c:pt idx="14">
                  <c:v>5008</c:v>
                </c:pt>
                <c:pt idx="15">
                  <c:v>5006</c:v>
                </c:pt>
                <c:pt idx="16">
                  <c:v>5005</c:v>
                </c:pt>
                <c:pt idx="17">
                  <c:v>5007</c:v>
                </c:pt>
                <c:pt idx="18">
                  <c:v>5011</c:v>
                </c:pt>
                <c:pt idx="19">
                  <c:v>5011</c:v>
                </c:pt>
                <c:pt idx="20">
                  <c:v>5010</c:v>
                </c:pt>
                <c:pt idx="21">
                  <c:v>5015</c:v>
                </c:pt>
                <c:pt idx="22">
                  <c:v>5016</c:v>
                </c:pt>
                <c:pt idx="23">
                  <c:v>5017</c:v>
                </c:pt>
                <c:pt idx="24">
                  <c:v>5016</c:v>
                </c:pt>
                <c:pt idx="25">
                  <c:v>5018</c:v>
                </c:pt>
                <c:pt idx="26">
                  <c:v>5018</c:v>
                </c:pt>
                <c:pt idx="27">
                  <c:v>5018</c:v>
                </c:pt>
                <c:pt idx="28">
                  <c:v>5019</c:v>
                </c:pt>
                <c:pt idx="29">
                  <c:v>5022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26-45A0-94E8-95D081A53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693008"/>
        <c:axId val="305693336"/>
      </c:lineChart>
      <c:catAx>
        <c:axId val="3056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93336"/>
        <c:crosses val="autoZero"/>
        <c:auto val="1"/>
        <c:lblAlgn val="ctr"/>
        <c:lblOffset val="100"/>
        <c:noMultiLvlLbl val="0"/>
      </c:catAx>
      <c:valAx>
        <c:axId val="30569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9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4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5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35-4D2C-B075-3A172ABE6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80144"/>
        <c:axId val="306683752"/>
      </c:lineChart>
      <c:catAx>
        <c:axId val="30668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3752"/>
        <c:crosses val="autoZero"/>
        <c:auto val="1"/>
        <c:lblAlgn val="ctr"/>
        <c:lblOffset val="100"/>
        <c:noMultiLvlLbl val="0"/>
      </c:catAx>
      <c:valAx>
        <c:axId val="30668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16</c:v>
                </c:pt>
                <c:pt idx="13">
                  <c:v>5</c:v>
                </c:pt>
                <c:pt idx="14">
                  <c:v>17</c:v>
                </c:pt>
                <c:pt idx="15">
                  <c:v>5</c:v>
                </c:pt>
                <c:pt idx="16">
                  <c:v>11</c:v>
                </c:pt>
                <c:pt idx="17">
                  <c:v>6</c:v>
                </c:pt>
                <c:pt idx="18">
                  <c:v>15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7A-419E-AC29-B0ADD7D84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21824"/>
        <c:axId val="307515920"/>
      </c:lineChart>
      <c:catAx>
        <c:axId val="30752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15920"/>
        <c:crosses val="autoZero"/>
        <c:auto val="1"/>
        <c:lblAlgn val="ctr"/>
        <c:lblOffset val="100"/>
        <c:noMultiLvlLbl val="0"/>
      </c:catAx>
      <c:valAx>
        <c:axId val="30751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13</c:v>
                </c:pt>
                <c:pt idx="2">
                  <c:v>15</c:v>
                </c:pt>
                <c:pt idx="3">
                  <c:v>13</c:v>
                </c:pt>
                <c:pt idx="4">
                  <c:v>0</c:v>
                </c:pt>
                <c:pt idx="5">
                  <c:v>0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EE-44A4-8B40-161C7B985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519200"/>
        <c:axId val="307521168"/>
      </c:barChart>
      <c:catAx>
        <c:axId val="30751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1168"/>
        <c:crosses val="autoZero"/>
        <c:auto val="1"/>
        <c:lblAlgn val="ctr"/>
        <c:lblOffset val="100"/>
        <c:noMultiLvlLbl val="0"/>
      </c:catAx>
      <c:valAx>
        <c:axId val="30752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1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5-41DA-AD20-58F3EEDC63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95-41DA-AD20-58F3EEDC63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95-41DA-AD20-58F3EEDC63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95-41DA-AD20-58F3EEDC6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524120"/>
        <c:axId val="307518216"/>
      </c:barChart>
      <c:catAx>
        <c:axId val="30752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18216"/>
        <c:crosses val="autoZero"/>
        <c:auto val="1"/>
        <c:lblAlgn val="ctr"/>
        <c:lblOffset val="100"/>
        <c:noMultiLvlLbl val="0"/>
      </c:catAx>
      <c:valAx>
        <c:axId val="30751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75</c:v>
                </c:pt>
                <c:pt idx="1">
                  <c:v>67</c:v>
                </c:pt>
                <c:pt idx="2">
                  <c:v>74</c:v>
                </c:pt>
                <c:pt idx="3">
                  <c:v>86</c:v>
                </c:pt>
                <c:pt idx="4">
                  <c:v>81</c:v>
                </c:pt>
                <c:pt idx="5">
                  <c:v>84</c:v>
                </c:pt>
                <c:pt idx="6">
                  <c:v>77</c:v>
                </c:pt>
                <c:pt idx="7">
                  <c:v>76</c:v>
                </c:pt>
                <c:pt idx="8">
                  <c:v>78</c:v>
                </c:pt>
                <c:pt idx="9">
                  <c:v>66</c:v>
                </c:pt>
                <c:pt idx="10">
                  <c:v>55</c:v>
                </c:pt>
                <c:pt idx="11">
                  <c:v>43</c:v>
                </c:pt>
                <c:pt idx="12">
                  <c:v>42</c:v>
                </c:pt>
                <c:pt idx="13">
                  <c:v>40</c:v>
                </c:pt>
                <c:pt idx="14">
                  <c:v>52</c:v>
                </c:pt>
                <c:pt idx="15">
                  <c:v>56</c:v>
                </c:pt>
                <c:pt idx="16">
                  <c:v>58</c:v>
                </c:pt>
                <c:pt idx="17">
                  <c:v>53</c:v>
                </c:pt>
                <c:pt idx="18">
                  <c:v>55</c:v>
                </c:pt>
                <c:pt idx="19">
                  <c:v>52</c:v>
                </c:pt>
                <c:pt idx="20">
                  <c:v>51</c:v>
                </c:pt>
                <c:pt idx="21">
                  <c:v>69</c:v>
                </c:pt>
                <c:pt idx="22">
                  <c:v>80</c:v>
                </c:pt>
                <c:pt idx="23">
                  <c:v>80</c:v>
                </c:pt>
                <c:pt idx="24">
                  <c:v>73</c:v>
                </c:pt>
                <c:pt idx="25">
                  <c:v>77</c:v>
                </c:pt>
                <c:pt idx="26">
                  <c:v>80</c:v>
                </c:pt>
                <c:pt idx="27">
                  <c:v>76</c:v>
                </c:pt>
                <c:pt idx="28">
                  <c:v>41</c:v>
                </c:pt>
                <c:pt idx="29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B6-41A6-937C-D9B120D85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04240"/>
        <c:axId val="301400304"/>
      </c:lineChart>
      <c:catAx>
        <c:axId val="30140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0304"/>
        <c:crosses val="autoZero"/>
        <c:auto val="1"/>
        <c:lblAlgn val="ctr"/>
        <c:lblOffset val="100"/>
        <c:noMultiLvlLbl val="0"/>
      </c:catAx>
      <c:valAx>
        <c:axId val="30140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6.0084117764870798E-2</c:v>
                </c:pt>
                <c:pt idx="2">
                  <c:v>0.200280392549569</c:v>
                </c:pt>
                <c:pt idx="3">
                  <c:v>0.10808646917534</c:v>
                </c:pt>
                <c:pt idx="4">
                  <c:v>0.18003600720144</c:v>
                </c:pt>
                <c:pt idx="5">
                  <c:v>0</c:v>
                </c:pt>
                <c:pt idx="6">
                  <c:v>0</c:v>
                </c:pt>
                <c:pt idx="7">
                  <c:v>7.3348002933920103E-2</c:v>
                </c:pt>
                <c:pt idx="8">
                  <c:v>0.10497900419915999</c:v>
                </c:pt>
                <c:pt idx="9">
                  <c:v>8.6614697847957903E-2</c:v>
                </c:pt>
                <c:pt idx="10">
                  <c:v>5.99520383693046E-2</c:v>
                </c:pt>
                <c:pt idx="11">
                  <c:v>0.146520146520147</c:v>
                </c:pt>
                <c:pt idx="12">
                  <c:v>0</c:v>
                </c:pt>
                <c:pt idx="13">
                  <c:v>0</c:v>
                </c:pt>
                <c:pt idx="14">
                  <c:v>0.16773162939297101</c:v>
                </c:pt>
                <c:pt idx="15">
                  <c:v>0.106517542107716</c:v>
                </c:pt>
                <c:pt idx="16">
                  <c:v>8.9910089910089905E-2</c:v>
                </c:pt>
                <c:pt idx="17">
                  <c:v>0.12651484884804901</c:v>
                </c:pt>
                <c:pt idx="18">
                  <c:v>2.9946097025354401E-2</c:v>
                </c:pt>
                <c:pt idx="19">
                  <c:v>0</c:v>
                </c:pt>
                <c:pt idx="20">
                  <c:v>0</c:v>
                </c:pt>
                <c:pt idx="21">
                  <c:v>0.26436552274541097</c:v>
                </c:pt>
                <c:pt idx="22">
                  <c:v>0.114656031904287</c:v>
                </c:pt>
                <c:pt idx="23">
                  <c:v>0.112971823498139</c:v>
                </c:pt>
                <c:pt idx="24">
                  <c:v>0.106326422115896</c:v>
                </c:pt>
                <c:pt idx="25">
                  <c:v>4.6508537638695099E-2</c:v>
                </c:pt>
                <c:pt idx="26">
                  <c:v>0</c:v>
                </c:pt>
                <c:pt idx="27">
                  <c:v>0</c:v>
                </c:pt>
                <c:pt idx="28">
                  <c:v>0.114587485053806</c:v>
                </c:pt>
                <c:pt idx="29">
                  <c:v>0.124501992031873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1-45F4-AA49-81D47E2B0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02272"/>
        <c:axId val="301405552"/>
      </c:lineChart>
      <c:catAx>
        <c:axId val="30140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5552"/>
        <c:crosses val="autoZero"/>
        <c:auto val="1"/>
        <c:lblAlgn val="ctr"/>
        <c:lblOffset val="100"/>
        <c:noMultiLvlLbl val="0"/>
      </c:catAx>
      <c:valAx>
        <c:axId val="30140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0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</c:v>
                </c:pt>
                <c:pt idx="1">
                  <c:v>71</c:v>
                </c:pt>
                <c:pt idx="2">
                  <c:v>69</c:v>
                </c:pt>
                <c:pt idx="3">
                  <c:v>79</c:v>
                </c:pt>
                <c:pt idx="4">
                  <c:v>83</c:v>
                </c:pt>
                <c:pt idx="5">
                  <c:v>83</c:v>
                </c:pt>
                <c:pt idx="6">
                  <c:v>80</c:v>
                </c:pt>
                <c:pt idx="7">
                  <c:v>76</c:v>
                </c:pt>
                <c:pt idx="8">
                  <c:v>78</c:v>
                </c:pt>
                <c:pt idx="9">
                  <c:v>74</c:v>
                </c:pt>
                <c:pt idx="10">
                  <c:v>61</c:v>
                </c:pt>
                <c:pt idx="11">
                  <c:v>50</c:v>
                </c:pt>
                <c:pt idx="12">
                  <c:v>42</c:v>
                </c:pt>
                <c:pt idx="13">
                  <c:v>41</c:v>
                </c:pt>
                <c:pt idx="14">
                  <c:v>45</c:v>
                </c:pt>
                <c:pt idx="15">
                  <c:v>55</c:v>
                </c:pt>
                <c:pt idx="16">
                  <c:v>58</c:v>
                </c:pt>
                <c:pt idx="17">
                  <c:v>56</c:v>
                </c:pt>
                <c:pt idx="18">
                  <c:v>55</c:v>
                </c:pt>
                <c:pt idx="19">
                  <c:v>54</c:v>
                </c:pt>
                <c:pt idx="20">
                  <c:v>52</c:v>
                </c:pt>
                <c:pt idx="21">
                  <c:v>54</c:v>
                </c:pt>
                <c:pt idx="22">
                  <c:v>78</c:v>
                </c:pt>
                <c:pt idx="23">
                  <c:v>80</c:v>
                </c:pt>
                <c:pt idx="24">
                  <c:v>77</c:v>
                </c:pt>
                <c:pt idx="25">
                  <c:v>75</c:v>
                </c:pt>
                <c:pt idx="26">
                  <c:v>79</c:v>
                </c:pt>
                <c:pt idx="27">
                  <c:v>78</c:v>
                </c:pt>
                <c:pt idx="28">
                  <c:v>58</c:v>
                </c:pt>
                <c:pt idx="29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21-416C-9EFC-0D20410D4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84080"/>
        <c:axId val="306685392"/>
      </c:lineChart>
      <c:catAx>
        <c:axId val="30668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5392"/>
        <c:crosses val="autoZero"/>
        <c:auto val="1"/>
        <c:lblAlgn val="ctr"/>
        <c:lblOffset val="100"/>
        <c:noMultiLvlLbl val="0"/>
      </c:catAx>
      <c:valAx>
        <c:axId val="30668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10</c:v>
                </c:pt>
                <c:pt idx="3">
                  <c:v>5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8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13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5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D0-477A-BF9E-3BD5F517E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528056"/>
        <c:axId val="307529368"/>
      </c:lineChart>
      <c:catAx>
        <c:axId val="30752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9368"/>
        <c:crosses val="autoZero"/>
        <c:auto val="1"/>
        <c:lblAlgn val="ctr"/>
        <c:lblOffset val="100"/>
        <c:noMultiLvlLbl val="0"/>
      </c:catAx>
      <c:valAx>
        <c:axId val="30752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B-42C1-8E39-A0345A371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6681784"/>
        <c:axId val="304784632"/>
      </c:radarChart>
      <c:catAx>
        <c:axId val="30668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84632"/>
        <c:crosses val="autoZero"/>
        <c:auto val="1"/>
        <c:lblAlgn val="ctr"/>
        <c:lblOffset val="100"/>
        <c:noMultiLvlLbl val="0"/>
      </c:catAx>
      <c:valAx>
        <c:axId val="30478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8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640</c:v>
                </c:pt>
                <c:pt idx="1">
                  <c:v>640</c:v>
                </c:pt>
                <c:pt idx="2">
                  <c:v>642</c:v>
                </c:pt>
                <c:pt idx="3">
                  <c:v>644</c:v>
                </c:pt>
                <c:pt idx="4">
                  <c:v>646</c:v>
                </c:pt>
                <c:pt idx="5">
                  <c:v>645</c:v>
                </c:pt>
                <c:pt idx="6">
                  <c:v>644</c:v>
                </c:pt>
                <c:pt idx="7">
                  <c:v>645</c:v>
                </c:pt>
                <c:pt idx="8">
                  <c:v>645</c:v>
                </c:pt>
                <c:pt idx="9">
                  <c:v>645</c:v>
                </c:pt>
                <c:pt idx="10">
                  <c:v>645</c:v>
                </c:pt>
                <c:pt idx="11">
                  <c:v>645</c:v>
                </c:pt>
                <c:pt idx="12">
                  <c:v>645</c:v>
                </c:pt>
                <c:pt idx="13">
                  <c:v>645</c:v>
                </c:pt>
                <c:pt idx="14">
                  <c:v>645</c:v>
                </c:pt>
                <c:pt idx="15">
                  <c:v>645</c:v>
                </c:pt>
                <c:pt idx="16">
                  <c:v>647</c:v>
                </c:pt>
                <c:pt idx="17">
                  <c:v>649</c:v>
                </c:pt>
                <c:pt idx="18">
                  <c:v>647</c:v>
                </c:pt>
                <c:pt idx="19">
                  <c:v>646</c:v>
                </c:pt>
                <c:pt idx="20">
                  <c:v>647</c:v>
                </c:pt>
                <c:pt idx="21">
                  <c:v>649</c:v>
                </c:pt>
                <c:pt idx="22">
                  <c:v>648</c:v>
                </c:pt>
                <c:pt idx="23">
                  <c:v>648</c:v>
                </c:pt>
                <c:pt idx="24">
                  <c:v>648</c:v>
                </c:pt>
                <c:pt idx="25">
                  <c:v>649</c:v>
                </c:pt>
                <c:pt idx="26">
                  <c:v>647</c:v>
                </c:pt>
                <c:pt idx="27">
                  <c:v>644</c:v>
                </c:pt>
                <c:pt idx="28">
                  <c:v>644</c:v>
                </c:pt>
                <c:pt idx="29">
                  <c:v>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81-4632-B2BA-6198EA060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368376"/>
        <c:axId val="306360832"/>
      </c:lineChart>
      <c:catAx>
        <c:axId val="30636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60832"/>
        <c:crosses val="autoZero"/>
        <c:auto val="1"/>
        <c:lblAlgn val="ctr"/>
        <c:lblOffset val="100"/>
        <c:noMultiLvlLbl val="0"/>
      </c:catAx>
      <c:valAx>
        <c:axId val="30636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6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5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5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D3-49E6-80CD-36E3F482D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370344"/>
        <c:axId val="306365752"/>
      </c:lineChart>
      <c:catAx>
        <c:axId val="30637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65752"/>
        <c:crosses val="autoZero"/>
        <c:auto val="1"/>
        <c:lblAlgn val="ctr"/>
        <c:lblOffset val="100"/>
        <c:noMultiLvlLbl val="0"/>
      </c:catAx>
      <c:valAx>
        <c:axId val="30636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7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</c:v>
                </c:pt>
                <c:pt idx="13">
                  <c:v>1</c:v>
                </c:pt>
                <c:pt idx="14">
                  <c:v>8</c:v>
                </c:pt>
                <c:pt idx="15">
                  <c:v>4</c:v>
                </c:pt>
                <c:pt idx="16">
                  <c:v>10</c:v>
                </c:pt>
                <c:pt idx="17">
                  <c:v>6</c:v>
                </c:pt>
                <c:pt idx="18">
                  <c:v>14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7D-457E-902D-9021996D8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83592"/>
        <c:axId val="309880312"/>
      </c:lineChart>
      <c:catAx>
        <c:axId val="30988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80312"/>
        <c:crosses val="autoZero"/>
        <c:auto val="1"/>
        <c:lblAlgn val="ctr"/>
        <c:lblOffset val="100"/>
        <c:noMultiLvlLbl val="0"/>
      </c:catAx>
      <c:valAx>
        <c:axId val="30988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8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B-417B-82E9-A9BAE268D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869488"/>
        <c:axId val="309875064"/>
      </c:barChart>
      <c:catAx>
        <c:axId val="30986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5064"/>
        <c:crosses val="autoZero"/>
        <c:auto val="1"/>
        <c:lblAlgn val="ctr"/>
        <c:lblOffset val="100"/>
        <c:noMultiLvlLbl val="0"/>
      </c:catAx>
      <c:valAx>
        <c:axId val="30987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6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2.4479166666666701</c:v>
                </c:pt>
                <c:pt idx="2">
                  <c:v>0.208008320332813</c:v>
                </c:pt>
                <c:pt idx="3">
                  <c:v>0</c:v>
                </c:pt>
                <c:pt idx="4">
                  <c:v>0.258397932816538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7.7519379844961198E-2</c:v>
                </c:pt>
                <c:pt idx="9">
                  <c:v>0</c:v>
                </c:pt>
                <c:pt idx="10">
                  <c:v>5.1679586563307497E-2</c:v>
                </c:pt>
                <c:pt idx="11">
                  <c:v>7.7519379844961198E-2</c:v>
                </c:pt>
                <c:pt idx="12">
                  <c:v>0</c:v>
                </c:pt>
                <c:pt idx="13">
                  <c:v>0</c:v>
                </c:pt>
                <c:pt idx="14">
                  <c:v>0.67183462532299698</c:v>
                </c:pt>
                <c:pt idx="15">
                  <c:v>0.46511627906976699</c:v>
                </c:pt>
                <c:pt idx="16">
                  <c:v>0.20639834881320901</c:v>
                </c:pt>
                <c:pt idx="17">
                  <c:v>0.15432098765432101</c:v>
                </c:pt>
                <c:pt idx="18">
                  <c:v>0.30864197530864201</c:v>
                </c:pt>
                <c:pt idx="19">
                  <c:v>0</c:v>
                </c:pt>
                <c:pt idx="20">
                  <c:v>0</c:v>
                </c:pt>
                <c:pt idx="21">
                  <c:v>0.51440329218106995</c:v>
                </c:pt>
                <c:pt idx="22">
                  <c:v>0.15432098765432101</c:v>
                </c:pt>
                <c:pt idx="23">
                  <c:v>0.102880658436214</c:v>
                </c:pt>
                <c:pt idx="24">
                  <c:v>0.30864197530864201</c:v>
                </c:pt>
                <c:pt idx="25">
                  <c:v>0.360082304526749</c:v>
                </c:pt>
                <c:pt idx="26">
                  <c:v>0</c:v>
                </c:pt>
                <c:pt idx="27">
                  <c:v>0</c:v>
                </c:pt>
                <c:pt idx="28">
                  <c:v>0.5175983436853</c:v>
                </c:pt>
                <c:pt idx="29">
                  <c:v>0.34883720930232598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2C-4D57-B372-FBF5545F7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76048"/>
        <c:axId val="309870472"/>
      </c:lineChart>
      <c:catAx>
        <c:axId val="30987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0472"/>
        <c:crosses val="autoZero"/>
        <c:auto val="1"/>
        <c:lblAlgn val="ctr"/>
        <c:lblOffset val="100"/>
        <c:noMultiLvlLbl val="0"/>
      </c:catAx>
      <c:valAx>
        <c:axId val="30987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15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B6-41CC-A348-06A7586F7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77688"/>
        <c:axId val="309877360"/>
      </c:lineChart>
      <c:catAx>
        <c:axId val="30987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7360"/>
        <c:crosses val="autoZero"/>
        <c:auto val="1"/>
        <c:lblAlgn val="ctr"/>
        <c:lblOffset val="100"/>
        <c:noMultiLvlLbl val="0"/>
      </c:catAx>
      <c:valAx>
        <c:axId val="30987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2665</c:v>
                </c:pt>
                <c:pt idx="1">
                  <c:v>2665</c:v>
                </c:pt>
                <c:pt idx="2">
                  <c:v>2665</c:v>
                </c:pt>
                <c:pt idx="3">
                  <c:v>2663</c:v>
                </c:pt>
                <c:pt idx="4">
                  <c:v>2665</c:v>
                </c:pt>
                <c:pt idx="5">
                  <c:v>2669</c:v>
                </c:pt>
                <c:pt idx="6">
                  <c:v>2666</c:v>
                </c:pt>
                <c:pt idx="7">
                  <c:v>2671</c:v>
                </c:pt>
                <c:pt idx="8">
                  <c:v>2675</c:v>
                </c:pt>
                <c:pt idx="9">
                  <c:v>2682</c:v>
                </c:pt>
                <c:pt idx="10">
                  <c:v>2685</c:v>
                </c:pt>
                <c:pt idx="11">
                  <c:v>2688</c:v>
                </c:pt>
                <c:pt idx="12">
                  <c:v>2689</c:v>
                </c:pt>
                <c:pt idx="13">
                  <c:v>2690</c:v>
                </c:pt>
                <c:pt idx="14">
                  <c:v>2687</c:v>
                </c:pt>
                <c:pt idx="15">
                  <c:v>2689</c:v>
                </c:pt>
                <c:pt idx="16">
                  <c:v>2695</c:v>
                </c:pt>
                <c:pt idx="17">
                  <c:v>2702</c:v>
                </c:pt>
                <c:pt idx="18">
                  <c:v>2710</c:v>
                </c:pt>
                <c:pt idx="19">
                  <c:v>2710</c:v>
                </c:pt>
                <c:pt idx="20">
                  <c:v>2716</c:v>
                </c:pt>
                <c:pt idx="21">
                  <c:v>2719</c:v>
                </c:pt>
                <c:pt idx="22">
                  <c:v>2720</c:v>
                </c:pt>
                <c:pt idx="23">
                  <c:v>2723</c:v>
                </c:pt>
                <c:pt idx="24">
                  <c:v>2725</c:v>
                </c:pt>
                <c:pt idx="25">
                  <c:v>2732</c:v>
                </c:pt>
                <c:pt idx="26">
                  <c:v>2733</c:v>
                </c:pt>
                <c:pt idx="27">
                  <c:v>2735</c:v>
                </c:pt>
                <c:pt idx="28">
                  <c:v>2742</c:v>
                </c:pt>
                <c:pt idx="29">
                  <c:v>2744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4-4EB8-A334-10BF94B54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33344"/>
        <c:axId val="310435968"/>
      </c:lineChart>
      <c:catAx>
        <c:axId val="31043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35968"/>
        <c:crosses val="autoZero"/>
        <c:auto val="1"/>
        <c:lblAlgn val="ctr"/>
        <c:lblOffset val="100"/>
        <c:noMultiLvlLbl val="0"/>
      </c:catAx>
      <c:valAx>
        <c:axId val="31043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3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6.4843000000000002</c:v>
                </c:pt>
                <c:pt idx="8">
                  <c:v>0</c:v>
                </c:pt>
                <c:pt idx="9">
                  <c:v>2.7259000000000002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2.1204999999999998</c:v>
                </c:pt>
                <c:pt idx="16">
                  <c:v>0</c:v>
                </c:pt>
                <c:pt idx="17">
                  <c:v>4.3735999999999997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2.5659999999999998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EF-48FE-A70B-B46A24138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35640"/>
        <c:axId val="310438920"/>
      </c:lineChart>
      <c:catAx>
        <c:axId val="31043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38920"/>
        <c:crosses val="autoZero"/>
        <c:auto val="1"/>
        <c:lblAlgn val="ctr"/>
        <c:lblOffset val="100"/>
        <c:noMultiLvlLbl val="0"/>
      </c:catAx>
      <c:valAx>
        <c:axId val="31043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3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1/9/2019</c:v>
                </c:pt>
                <c:pt idx="1">
                  <c:v>2/9/2019</c:v>
                </c:pt>
                <c:pt idx="2">
                  <c:v>3/9/2019</c:v>
                </c:pt>
                <c:pt idx="3">
                  <c:v>4/9/2019</c:v>
                </c:pt>
                <c:pt idx="4">
                  <c:v>5/9/2019</c:v>
                </c:pt>
                <c:pt idx="5">
                  <c:v>6/9/2019</c:v>
                </c:pt>
                <c:pt idx="6">
                  <c:v>7/9/2019</c:v>
                </c:pt>
                <c:pt idx="7">
                  <c:v>8/9/2019</c:v>
                </c:pt>
                <c:pt idx="8">
                  <c:v>9/9/2019</c:v>
                </c:pt>
                <c:pt idx="9">
                  <c:v>10/9/2019</c:v>
                </c:pt>
                <c:pt idx="10">
                  <c:v>11/9/2019</c:v>
                </c:pt>
                <c:pt idx="11">
                  <c:v>12/9/2019</c:v>
                </c:pt>
                <c:pt idx="12">
                  <c:v>13/09/2019</c:v>
                </c:pt>
                <c:pt idx="13">
                  <c:v>14/09/2019</c:v>
                </c:pt>
                <c:pt idx="14">
                  <c:v>15/09/2019</c:v>
                </c:pt>
                <c:pt idx="15">
                  <c:v>16/09/2019</c:v>
                </c:pt>
                <c:pt idx="16">
                  <c:v>17/09/2019</c:v>
                </c:pt>
                <c:pt idx="17">
                  <c:v>18/09/2019</c:v>
                </c:pt>
                <c:pt idx="18">
                  <c:v>19/09/2019</c:v>
                </c:pt>
                <c:pt idx="19">
                  <c:v>20/09/2019</c:v>
                </c:pt>
                <c:pt idx="20">
                  <c:v>21/09/2019</c:v>
                </c:pt>
                <c:pt idx="21">
                  <c:v>22/09/2019</c:v>
                </c:pt>
                <c:pt idx="22">
                  <c:v>23/09/2019</c:v>
                </c:pt>
                <c:pt idx="23">
                  <c:v>24/09/2019</c:v>
                </c:pt>
                <c:pt idx="24">
                  <c:v>25/09/2019</c:v>
                </c:pt>
                <c:pt idx="25">
                  <c:v>26/09/2019</c:v>
                </c:pt>
                <c:pt idx="26">
                  <c:v>27/09/2019</c:v>
                </c:pt>
                <c:pt idx="27">
                  <c:v>28/09/2019</c:v>
                </c:pt>
                <c:pt idx="28">
                  <c:v>29/09/2019</c:v>
                </c:pt>
                <c:pt idx="29">
                  <c:v>30/09/2019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DB-496F-B0D9-18F1B9B69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38264"/>
        <c:axId val="310439248"/>
      </c:lineChart>
      <c:catAx>
        <c:axId val="31043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39248"/>
        <c:crosses val="autoZero"/>
        <c:auto val="1"/>
        <c:lblAlgn val="ctr"/>
        <c:lblOffset val="100"/>
        <c:noMultiLvlLbl val="0"/>
      </c:catAx>
      <c:valAx>
        <c:axId val="31043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3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726A-4310-4CC6-914D-8D5C7D7D75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23CEEB-CA99-43BA-9EC9-A9C1C64D7E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4076072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01AD6-508C-4CA8-A7D4-06AE90E40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FA035-0C6F-4209-ABE7-A40EBD6341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611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0206D-64AB-488C-B34F-677CDBF38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AA6B7-4B06-4B44-808B-B0DDD1A5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4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37F52-A24C-4FFC-B1E5-16DA59E68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EEB36-6C4C-4CCD-9D0C-E302C9268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721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53007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8623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486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974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9062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8887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9844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5426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1882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326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6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21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F9857-FB4F-4D93-96CA-01999ED24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</p:spTree>
    <p:extLst>
      <p:ext uri="{BB962C8B-B14F-4D97-AF65-F5344CB8AC3E}">
        <p14:creationId xmlns:p14="http://schemas.microsoft.com/office/powerpoint/2010/main" val="285500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7C15D-6350-4985-97C6-D72027ABA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D4ED75-7CE3-4CFC-B35E-40A2742C6C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375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3C58A-CED9-48C2-B8C8-F64DE48FA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7E79F-8955-458D-9819-009AFCDCA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388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D7793-7FDB-443C-86AD-6C42197C0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EBE8F-C8E2-409B-A129-26B07DF79A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7131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613B-FFD3-4D10-A3C2-F24DC645D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B76BD-AE9B-4884-8976-058673AB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87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7C1EB-CDCC-4FB9-8AF3-C5673F04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AC886C-F357-4BFC-BAB3-E9BE8C5D7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836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2A0A7-1E8E-4667-ACB7-42711E0C0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A4F5F-1FED-49EA-8E52-DBD07643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0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C3A1B-7F5B-4A20-BDA0-0A1885F83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6E1F29-A2F9-4606-A8C3-4C8791F332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908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56AC4-5248-42AB-9D3A-D93B8506A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26F8-5B55-4ED1-BE26-8E7625F8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03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0140-8945-4AB2-B848-1A8BDA954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906263-C189-483D-AD9A-631FF5DBA4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9386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35BAB-18F8-4488-B02B-89D9C57D5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E358B-4BE7-493F-8F7F-35167F9E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3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8988-B64E-4971-897C-E1CCD7D2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0400D9-0B1C-4A5C-B912-E31E4476D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01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032F0-4274-45E2-A064-9608C97B2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84A8A-8A03-460E-8E79-730F4996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2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03CA8-2157-4D6F-BAE9-AE51CCC5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5DD41-1A7C-4B17-B47F-C6AEB9C081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926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06F16-AD61-4BA9-A575-67598E6DC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98F5-574A-4E90-9872-423E6E806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8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2667-7F98-48EC-A9EA-BD7D2C1DD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529EF0-585B-4665-BDE5-ABC6241E8E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941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61E3B-4F6D-4B4A-8D78-AAE3CF5B4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FEC86-72F6-483C-A98D-8BFB0856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45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C248-1AF1-40CD-89A4-E8A2A2E7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7D3772-7AE7-4ACE-B4B2-1C62C8FCB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280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9B33E-1EBF-4C80-9539-FE0A62923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C09AA-FC90-4FE6-A956-804357AB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6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937A-FE11-4A8B-9807-76AF0A41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BD012-BDCE-42C6-814C-D1FD514916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376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FAF41-D46B-4D41-A566-5CA9FE91A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0A708-A132-4234-8761-C263F9DC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1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5F928-4C4D-4302-B816-6374BC97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B564E-C297-463F-A330-F1F9A2C867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56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55966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248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94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406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128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85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598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331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0513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19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27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804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422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8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06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30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EB43C-D3EA-47FE-9BDA-4E3895987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</p:spTree>
    <p:extLst>
      <p:ext uri="{BB962C8B-B14F-4D97-AF65-F5344CB8AC3E}">
        <p14:creationId xmlns:p14="http://schemas.microsoft.com/office/powerpoint/2010/main" val="996916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D91C-BB63-45BA-B926-20E5FB8E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68DF12-472C-46E4-8C56-D7DEB80379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659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736B7-1C3D-41D6-872F-1B6507591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3DEAD-E9AD-4A21-997B-67C31CCB3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542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52C9-5089-46C8-8ACA-B5DF29D7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54261-0252-4895-863A-B55B611DFA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6706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0D799-BE6A-437F-AE26-F04FB7A92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0D0E1-2C2C-4474-841F-C2FF01DC0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0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CDE7B-0554-43E2-878B-1D91945DA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25440-2E1D-447C-A99A-CFCB4C5E96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8441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AECA9-93E4-4C64-B30B-140FA1C37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88A1A-4A89-4A57-B070-AC161B7B4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808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708AB-B081-4B25-ABCF-4A4604440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B38093-3D1C-4268-9A11-CAB7594DD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324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19ABF-58F3-45C4-BAF9-0B11D1D6B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04893-2599-4936-94A0-DE3D90F8B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156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0D285-13A3-4A3E-B3BF-46CB53AA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024DF-253C-4774-9CE9-ED05F678C0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0853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A3FCD-2B58-4D44-B096-371B5414D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8AD10-0D1B-4A47-97C0-085F5B727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28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047D-DEC8-459A-A484-BD36A46BC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9B40C-1ECA-4078-93B8-8F52041A2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6690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FD5DF-17C3-40F0-AAD6-C7ED19D95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4B8DD-B4EA-47AB-9524-9AE0A7FF0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3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15955-375C-4D5E-9B98-8D14A7AA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3FC45-F458-430A-929F-3801942C5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5753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33081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768800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4618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9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138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088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9867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73063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93993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369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1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3.6317 %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587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7A0B1-C974-4031-B972-8AF2110FE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</p:spTree>
    <p:extLst>
      <p:ext uri="{BB962C8B-B14F-4D97-AF65-F5344CB8AC3E}">
        <p14:creationId xmlns:p14="http://schemas.microsoft.com/office/powerpoint/2010/main" val="3026001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CA9D-2CD5-40F5-BC19-8C7D1F560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50D09-AE55-4678-A4BC-CE46CF5F12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164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81D54-BE2F-49E6-97BE-977C1F89C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59732-6815-43A1-A62B-1EE7F85B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42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8700-F2C3-4119-8DAD-DD0CA4831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9970B1-DD13-40AF-9B70-E9300ECCF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8000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9CD4D-27AA-4ADE-9FB4-687E58F23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BB89F-337B-407D-AA18-2E7BD833F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03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55C1C-EF60-44E0-9802-D5A50D70D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339B81-5124-407A-899F-AA2ACFAC2C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0392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0246F-8804-446A-B41D-FA7A175E8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01/09/2019 - 30/09/2019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8D83-4796-4633-8B8E-93B047AB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01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2019-10-09T08:24:56Z</dcterms:created>
  <dcterms:modified xsi:type="dcterms:W3CDTF">2019-10-09T08:25:27Z</dcterms:modified>
</cp:coreProperties>
</file>