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10-411B-A2BA-0570583A0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270888"/>
        <c:axId val="301264984"/>
      </c:radarChart>
      <c:catAx>
        <c:axId val="301270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64984"/>
        <c:crosses val="autoZero"/>
        <c:auto val="1"/>
        <c:lblAlgn val="ctr"/>
        <c:lblOffset val="100"/>
        <c:noMultiLvlLbl val="0"/>
      </c:catAx>
      <c:valAx>
        <c:axId val="30126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7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1/8/2019</c:v>
                </c:pt>
                <c:pt idx="1">
                  <c:v>2/8/2019</c:v>
                </c:pt>
                <c:pt idx="2">
                  <c:v>3/8/2019</c:v>
                </c:pt>
                <c:pt idx="3">
                  <c:v>4/8/2019</c:v>
                </c:pt>
                <c:pt idx="4">
                  <c:v>5/8/2019</c:v>
                </c:pt>
                <c:pt idx="5">
                  <c:v>6/8/2019</c:v>
                </c:pt>
                <c:pt idx="6">
                  <c:v>7/8/2019</c:v>
                </c:pt>
                <c:pt idx="7">
                  <c:v>8/8/2019</c:v>
                </c:pt>
                <c:pt idx="8">
                  <c:v>9/8/2019</c:v>
                </c:pt>
                <c:pt idx="9">
                  <c:v>10/8/2019</c:v>
                </c:pt>
                <c:pt idx="10">
                  <c:v>11/8/2019</c:v>
                </c:pt>
                <c:pt idx="11">
                  <c:v>12/8/2019</c:v>
                </c:pt>
                <c:pt idx="12">
                  <c:v>13/08/2019</c:v>
                </c:pt>
                <c:pt idx="13">
                  <c:v>14/08/2019</c:v>
                </c:pt>
                <c:pt idx="14">
                  <c:v>15/08/2019</c:v>
                </c:pt>
                <c:pt idx="15">
                  <c:v>16/08/2019</c:v>
                </c:pt>
                <c:pt idx="16">
                  <c:v>17/08/2019</c:v>
                </c:pt>
                <c:pt idx="17">
                  <c:v>18/08/2019</c:v>
                </c:pt>
                <c:pt idx="18">
                  <c:v>19/08/2019</c:v>
                </c:pt>
                <c:pt idx="19">
                  <c:v>20/08/2019</c:v>
                </c:pt>
                <c:pt idx="20">
                  <c:v>21/08/2019</c:v>
                </c:pt>
                <c:pt idx="21">
                  <c:v>22/08/2019</c:v>
                </c:pt>
                <c:pt idx="22">
                  <c:v>23/08/2019</c:v>
                </c:pt>
                <c:pt idx="23">
                  <c:v>24/08/2019</c:v>
                </c:pt>
                <c:pt idx="24">
                  <c:v>25/08/2019</c:v>
                </c:pt>
                <c:pt idx="25">
                  <c:v>26/08/2019</c:v>
                </c:pt>
                <c:pt idx="26">
                  <c:v>27/08/2019</c:v>
                </c:pt>
                <c:pt idx="27">
                  <c:v>28/08/2019</c:v>
                </c:pt>
                <c:pt idx="28">
                  <c:v>29/08/2019</c:v>
                </c:pt>
                <c:pt idx="29">
                  <c:v>30/08/2019</c:v>
                </c:pt>
                <c:pt idx="30">
                  <c:v>31/08/2019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4959</c:v>
                </c:pt>
                <c:pt idx="1">
                  <c:v>4960</c:v>
                </c:pt>
                <c:pt idx="2">
                  <c:v>4961</c:v>
                </c:pt>
                <c:pt idx="3">
                  <c:v>4962</c:v>
                </c:pt>
                <c:pt idx="4">
                  <c:v>4962</c:v>
                </c:pt>
                <c:pt idx="5">
                  <c:v>4962</c:v>
                </c:pt>
                <c:pt idx="6">
                  <c:v>4963</c:v>
                </c:pt>
                <c:pt idx="7">
                  <c:v>4964</c:v>
                </c:pt>
                <c:pt idx="8">
                  <c:v>4967</c:v>
                </c:pt>
                <c:pt idx="9">
                  <c:v>4968</c:v>
                </c:pt>
                <c:pt idx="10">
                  <c:v>4973</c:v>
                </c:pt>
                <c:pt idx="11">
                  <c:v>4976</c:v>
                </c:pt>
                <c:pt idx="12">
                  <c:v>4976</c:v>
                </c:pt>
                <c:pt idx="13">
                  <c:v>4977</c:v>
                </c:pt>
                <c:pt idx="14">
                  <c:v>4976</c:v>
                </c:pt>
                <c:pt idx="15">
                  <c:v>4977</c:v>
                </c:pt>
                <c:pt idx="16">
                  <c:v>4977</c:v>
                </c:pt>
                <c:pt idx="17">
                  <c:v>4981</c:v>
                </c:pt>
                <c:pt idx="18">
                  <c:v>4982</c:v>
                </c:pt>
                <c:pt idx="19">
                  <c:v>4982</c:v>
                </c:pt>
                <c:pt idx="20">
                  <c:v>4981</c:v>
                </c:pt>
                <c:pt idx="21">
                  <c:v>4982</c:v>
                </c:pt>
                <c:pt idx="22">
                  <c:v>4982</c:v>
                </c:pt>
                <c:pt idx="23">
                  <c:v>4984</c:v>
                </c:pt>
                <c:pt idx="24">
                  <c:v>4985</c:v>
                </c:pt>
                <c:pt idx="25">
                  <c:v>4988</c:v>
                </c:pt>
                <c:pt idx="26">
                  <c:v>4988</c:v>
                </c:pt>
                <c:pt idx="27">
                  <c:v>4988</c:v>
                </c:pt>
                <c:pt idx="28">
                  <c:v>4990</c:v>
                </c:pt>
                <c:pt idx="29">
                  <c:v>4990</c:v>
                </c:pt>
                <c:pt idx="30">
                  <c:v>4992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D5-4936-A88A-007D77B21B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723464"/>
        <c:axId val="303725104"/>
      </c:lineChart>
      <c:catAx>
        <c:axId val="30372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25104"/>
        <c:crosses val="autoZero"/>
        <c:auto val="1"/>
        <c:lblAlgn val="ctr"/>
        <c:lblOffset val="100"/>
        <c:noMultiLvlLbl val="0"/>
      </c:catAx>
      <c:valAx>
        <c:axId val="30372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2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1/8/2019</c:v>
                </c:pt>
                <c:pt idx="1">
                  <c:v>2/8/2019</c:v>
                </c:pt>
                <c:pt idx="2">
                  <c:v>3/8/2019</c:v>
                </c:pt>
                <c:pt idx="3">
                  <c:v>4/8/2019</c:v>
                </c:pt>
                <c:pt idx="4">
                  <c:v>5/8/2019</c:v>
                </c:pt>
                <c:pt idx="5">
                  <c:v>6/8/2019</c:v>
                </c:pt>
                <c:pt idx="6">
                  <c:v>7/8/2019</c:v>
                </c:pt>
                <c:pt idx="7">
                  <c:v>8/8/2019</c:v>
                </c:pt>
                <c:pt idx="8">
                  <c:v>9/8/2019</c:v>
                </c:pt>
                <c:pt idx="9">
                  <c:v>10/8/2019</c:v>
                </c:pt>
                <c:pt idx="10">
                  <c:v>11/8/2019</c:v>
                </c:pt>
                <c:pt idx="11">
                  <c:v>12/8/2019</c:v>
                </c:pt>
                <c:pt idx="12">
                  <c:v>13/08/2019</c:v>
                </c:pt>
                <c:pt idx="13">
                  <c:v>14/08/2019</c:v>
                </c:pt>
                <c:pt idx="14">
                  <c:v>15/08/2019</c:v>
                </c:pt>
                <c:pt idx="15">
                  <c:v>16/08/2019</c:v>
                </c:pt>
                <c:pt idx="16">
                  <c:v>17/08/2019</c:v>
                </c:pt>
                <c:pt idx="17">
                  <c:v>18/08/2019</c:v>
                </c:pt>
                <c:pt idx="18">
                  <c:v>19/08/2019</c:v>
                </c:pt>
                <c:pt idx="19">
                  <c:v>20/08/2019</c:v>
                </c:pt>
                <c:pt idx="20">
                  <c:v>21/08/2019</c:v>
                </c:pt>
                <c:pt idx="21">
                  <c:v>22/08/2019</c:v>
                </c:pt>
                <c:pt idx="22">
                  <c:v>23/08/2019</c:v>
                </c:pt>
                <c:pt idx="23">
                  <c:v>24/08/2019</c:v>
                </c:pt>
                <c:pt idx="24">
                  <c:v>25/08/2019</c:v>
                </c:pt>
                <c:pt idx="25">
                  <c:v>26/08/2019</c:v>
                </c:pt>
                <c:pt idx="26">
                  <c:v>27/08/2019</c:v>
                </c:pt>
                <c:pt idx="27">
                  <c:v>28/08/2019</c:v>
                </c:pt>
                <c:pt idx="28">
                  <c:v>29/08/2019</c:v>
                </c:pt>
                <c:pt idx="29">
                  <c:v>30/08/2019</c:v>
                </c:pt>
                <c:pt idx="30">
                  <c:v>31/08/2019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  <c:pt idx="24">
                  <c:v>6</c:v>
                </c:pt>
                <c:pt idx="25">
                  <c:v>4</c:v>
                </c:pt>
                <c:pt idx="26">
                  <c:v>4</c:v>
                </c:pt>
                <c:pt idx="27">
                  <c:v>5</c:v>
                </c:pt>
                <c:pt idx="28">
                  <c:v>5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7E-447E-AC12-FA3286C4BC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722152"/>
        <c:axId val="303722808"/>
      </c:lineChart>
      <c:catAx>
        <c:axId val="30372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22808"/>
        <c:crosses val="autoZero"/>
        <c:auto val="1"/>
        <c:lblAlgn val="ctr"/>
        <c:lblOffset val="100"/>
        <c:noMultiLvlLbl val="0"/>
      </c:catAx>
      <c:valAx>
        <c:axId val="30372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2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  <c:pt idx="12">
                  <c:v>14</c:v>
                </c:pt>
                <c:pt idx="13">
                  <c:v>3</c:v>
                </c:pt>
                <c:pt idx="14">
                  <c:v>16</c:v>
                </c:pt>
                <c:pt idx="15">
                  <c:v>3</c:v>
                </c:pt>
                <c:pt idx="16">
                  <c:v>11</c:v>
                </c:pt>
                <c:pt idx="17">
                  <c:v>3</c:v>
                </c:pt>
                <c:pt idx="18">
                  <c:v>12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DC-4BD7-B0F1-C5475C3FCD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308440"/>
        <c:axId val="303314016"/>
      </c:lineChart>
      <c:catAx>
        <c:axId val="30330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14016"/>
        <c:crosses val="autoZero"/>
        <c:auto val="1"/>
        <c:lblAlgn val="ctr"/>
        <c:lblOffset val="100"/>
        <c:noMultiLvlLbl val="0"/>
      </c:catAx>
      <c:valAx>
        <c:axId val="30331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0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12</c:v>
                </c:pt>
                <c:pt idx="2">
                  <c:v>13</c:v>
                </c:pt>
                <c:pt idx="3">
                  <c:v>17</c:v>
                </c:pt>
                <c:pt idx="4">
                  <c:v>1</c:v>
                </c:pt>
                <c:pt idx="5">
                  <c:v>1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2-437C-B981-9647312EB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184064"/>
        <c:axId val="177182096"/>
      </c:barChart>
      <c:catAx>
        <c:axId val="17718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82096"/>
        <c:crosses val="autoZero"/>
        <c:auto val="1"/>
        <c:lblAlgn val="ctr"/>
        <c:lblOffset val="100"/>
        <c:noMultiLvlLbl val="0"/>
      </c:catAx>
      <c:valAx>
        <c:axId val="17718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8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37-4088-9D87-14B55DA60B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37-4088-9D87-14B55DA60B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37-4088-9D87-14B55DA60B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185048"/>
        <c:axId val="177185376"/>
      </c:barChart>
      <c:catAx>
        <c:axId val="17718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85376"/>
        <c:crosses val="autoZero"/>
        <c:auto val="1"/>
        <c:lblAlgn val="ctr"/>
        <c:lblOffset val="100"/>
        <c:noMultiLvlLbl val="0"/>
      </c:catAx>
      <c:valAx>
        <c:axId val="17718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8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1/8/2019</c:v>
                </c:pt>
                <c:pt idx="1">
                  <c:v>2/8/2019</c:v>
                </c:pt>
                <c:pt idx="2">
                  <c:v>3/8/2019</c:v>
                </c:pt>
                <c:pt idx="3">
                  <c:v>4/8/2019</c:v>
                </c:pt>
                <c:pt idx="4">
                  <c:v>5/8/2019</c:v>
                </c:pt>
                <c:pt idx="5">
                  <c:v>6/8/2019</c:v>
                </c:pt>
                <c:pt idx="6">
                  <c:v>7/8/2019</c:v>
                </c:pt>
                <c:pt idx="7">
                  <c:v>8/8/2019</c:v>
                </c:pt>
                <c:pt idx="8">
                  <c:v>9/8/2019</c:v>
                </c:pt>
                <c:pt idx="9">
                  <c:v>10/8/2019</c:v>
                </c:pt>
                <c:pt idx="10">
                  <c:v>11/8/2019</c:v>
                </c:pt>
                <c:pt idx="11">
                  <c:v>12/8/2019</c:v>
                </c:pt>
                <c:pt idx="12">
                  <c:v>13/08/2019</c:v>
                </c:pt>
                <c:pt idx="13">
                  <c:v>14/08/2019</c:v>
                </c:pt>
                <c:pt idx="14">
                  <c:v>15/08/2019</c:v>
                </c:pt>
                <c:pt idx="15">
                  <c:v>16/08/2019</c:v>
                </c:pt>
                <c:pt idx="16">
                  <c:v>17/08/2019</c:v>
                </c:pt>
                <c:pt idx="17">
                  <c:v>18/08/2019</c:v>
                </c:pt>
                <c:pt idx="18">
                  <c:v>19/08/2019</c:v>
                </c:pt>
                <c:pt idx="19">
                  <c:v>20/08/2019</c:v>
                </c:pt>
                <c:pt idx="20">
                  <c:v>21/08/2019</c:v>
                </c:pt>
                <c:pt idx="21">
                  <c:v>22/08/2019</c:v>
                </c:pt>
                <c:pt idx="22">
                  <c:v>23/08/2019</c:v>
                </c:pt>
                <c:pt idx="23">
                  <c:v>24/08/2019</c:v>
                </c:pt>
                <c:pt idx="24">
                  <c:v>25/08/2019</c:v>
                </c:pt>
                <c:pt idx="25">
                  <c:v>26/08/2019</c:v>
                </c:pt>
                <c:pt idx="26">
                  <c:v>27/08/2019</c:v>
                </c:pt>
                <c:pt idx="27">
                  <c:v>28/08/2019</c:v>
                </c:pt>
                <c:pt idx="28">
                  <c:v>29/08/2019</c:v>
                </c:pt>
                <c:pt idx="29">
                  <c:v>30/08/2019</c:v>
                </c:pt>
                <c:pt idx="30">
                  <c:v>31/08/2019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76</c:v>
                </c:pt>
                <c:pt idx="1">
                  <c:v>80</c:v>
                </c:pt>
                <c:pt idx="2">
                  <c:v>86</c:v>
                </c:pt>
                <c:pt idx="3">
                  <c:v>86</c:v>
                </c:pt>
                <c:pt idx="4">
                  <c:v>87</c:v>
                </c:pt>
                <c:pt idx="5">
                  <c:v>82</c:v>
                </c:pt>
                <c:pt idx="6">
                  <c:v>82</c:v>
                </c:pt>
                <c:pt idx="7">
                  <c:v>71</c:v>
                </c:pt>
                <c:pt idx="8">
                  <c:v>69</c:v>
                </c:pt>
                <c:pt idx="9">
                  <c:v>68</c:v>
                </c:pt>
                <c:pt idx="10">
                  <c:v>67</c:v>
                </c:pt>
                <c:pt idx="11">
                  <c:v>76</c:v>
                </c:pt>
                <c:pt idx="12">
                  <c:v>71</c:v>
                </c:pt>
                <c:pt idx="13">
                  <c:v>58</c:v>
                </c:pt>
                <c:pt idx="14">
                  <c:v>43</c:v>
                </c:pt>
                <c:pt idx="15">
                  <c:v>37</c:v>
                </c:pt>
                <c:pt idx="16">
                  <c:v>34</c:v>
                </c:pt>
                <c:pt idx="17">
                  <c:v>35</c:v>
                </c:pt>
                <c:pt idx="18">
                  <c:v>42</c:v>
                </c:pt>
                <c:pt idx="19">
                  <c:v>47</c:v>
                </c:pt>
                <c:pt idx="20">
                  <c:v>51</c:v>
                </c:pt>
                <c:pt idx="21">
                  <c:v>57</c:v>
                </c:pt>
                <c:pt idx="22">
                  <c:v>58</c:v>
                </c:pt>
                <c:pt idx="23">
                  <c:v>64</c:v>
                </c:pt>
                <c:pt idx="24">
                  <c:v>67</c:v>
                </c:pt>
                <c:pt idx="25">
                  <c:v>78</c:v>
                </c:pt>
                <c:pt idx="26">
                  <c:v>82</c:v>
                </c:pt>
                <c:pt idx="27">
                  <c:v>78</c:v>
                </c:pt>
                <c:pt idx="28">
                  <c:v>89</c:v>
                </c:pt>
                <c:pt idx="29">
                  <c:v>88</c:v>
                </c:pt>
                <c:pt idx="30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8E-451D-BEC7-A4DA98D3A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178160"/>
        <c:axId val="177173568"/>
      </c:lineChart>
      <c:catAx>
        <c:axId val="17717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73568"/>
        <c:crosses val="autoZero"/>
        <c:auto val="1"/>
        <c:lblAlgn val="ctr"/>
        <c:lblOffset val="100"/>
        <c:noMultiLvlLbl val="0"/>
      </c:catAx>
      <c:valAx>
        <c:axId val="17717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7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1/8/2019</c:v>
                </c:pt>
                <c:pt idx="1">
                  <c:v>2/8/2019</c:v>
                </c:pt>
                <c:pt idx="2">
                  <c:v>3/8/2019</c:v>
                </c:pt>
                <c:pt idx="3">
                  <c:v>4/8/2019</c:v>
                </c:pt>
                <c:pt idx="4">
                  <c:v>5/8/2019</c:v>
                </c:pt>
                <c:pt idx="5">
                  <c:v>6/8/2019</c:v>
                </c:pt>
                <c:pt idx="6">
                  <c:v>7/8/2019</c:v>
                </c:pt>
                <c:pt idx="7">
                  <c:v>8/8/2019</c:v>
                </c:pt>
                <c:pt idx="8">
                  <c:v>9/8/2019</c:v>
                </c:pt>
                <c:pt idx="9">
                  <c:v>10/8/2019</c:v>
                </c:pt>
                <c:pt idx="10">
                  <c:v>11/8/2019</c:v>
                </c:pt>
                <c:pt idx="11">
                  <c:v>12/8/2019</c:v>
                </c:pt>
                <c:pt idx="12">
                  <c:v>13/08/2019</c:v>
                </c:pt>
                <c:pt idx="13">
                  <c:v>14/08/2019</c:v>
                </c:pt>
                <c:pt idx="14">
                  <c:v>15/08/2019</c:v>
                </c:pt>
                <c:pt idx="15">
                  <c:v>16/08/2019</c:v>
                </c:pt>
                <c:pt idx="16">
                  <c:v>17/08/2019</c:v>
                </c:pt>
                <c:pt idx="17">
                  <c:v>18/08/2019</c:v>
                </c:pt>
                <c:pt idx="18">
                  <c:v>19/08/2019</c:v>
                </c:pt>
                <c:pt idx="19">
                  <c:v>20/08/2019</c:v>
                </c:pt>
                <c:pt idx="20">
                  <c:v>21/08/2019</c:v>
                </c:pt>
                <c:pt idx="21">
                  <c:v>22/08/2019</c:v>
                </c:pt>
                <c:pt idx="22">
                  <c:v>23/08/2019</c:v>
                </c:pt>
                <c:pt idx="23">
                  <c:v>24/08/2019</c:v>
                </c:pt>
                <c:pt idx="24">
                  <c:v>25/08/2019</c:v>
                </c:pt>
                <c:pt idx="25">
                  <c:v>26/08/2019</c:v>
                </c:pt>
                <c:pt idx="26">
                  <c:v>27/08/2019</c:v>
                </c:pt>
                <c:pt idx="27">
                  <c:v>28/08/2019</c:v>
                </c:pt>
                <c:pt idx="28">
                  <c:v>29/08/2019</c:v>
                </c:pt>
                <c:pt idx="29">
                  <c:v>30/08/2019</c:v>
                </c:pt>
                <c:pt idx="30">
                  <c:v>31/08/2019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0.237999193223074</c:v>
                </c:pt>
                <c:pt idx="1">
                  <c:v>0</c:v>
                </c:pt>
                <c:pt idx="2">
                  <c:v>0</c:v>
                </c:pt>
                <c:pt idx="3">
                  <c:v>0.176375730699456</c:v>
                </c:pt>
                <c:pt idx="4">
                  <c:v>0.136033857315599</c:v>
                </c:pt>
                <c:pt idx="5">
                  <c:v>0.17634018540910901</c:v>
                </c:pt>
                <c:pt idx="6">
                  <c:v>0.12091898428053199</c:v>
                </c:pt>
                <c:pt idx="7">
                  <c:v>0.221640137013903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0.48250904704463199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0.17071701144808199</c:v>
                </c:pt>
                <c:pt idx="18">
                  <c:v>8.0305159606504695E-2</c:v>
                </c:pt>
                <c:pt idx="19">
                  <c:v>0.15054195102368501</c:v>
                </c:pt>
                <c:pt idx="20">
                  <c:v>0.20578197149166799</c:v>
                </c:pt>
                <c:pt idx="21">
                  <c:v>0.12547681188516399</c:v>
                </c:pt>
                <c:pt idx="22">
                  <c:v>0</c:v>
                </c:pt>
                <c:pt idx="23">
                  <c:v>0</c:v>
                </c:pt>
                <c:pt idx="24">
                  <c:v>0.180577849117175</c:v>
                </c:pt>
                <c:pt idx="25">
                  <c:v>0.21058965102286401</c:v>
                </c:pt>
                <c:pt idx="26">
                  <c:v>0.20549318364073799</c:v>
                </c:pt>
                <c:pt idx="27">
                  <c:v>0.100240577385726</c:v>
                </c:pt>
                <c:pt idx="28">
                  <c:v>0.24453798356383999</c:v>
                </c:pt>
                <c:pt idx="29">
                  <c:v>2.0040080160320599E-2</c:v>
                </c:pt>
                <c:pt idx="30">
                  <c:v>0.18032458425165299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9E-4BB0-9A44-A74EA1CBD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171928"/>
        <c:axId val="177180456"/>
      </c:lineChart>
      <c:catAx>
        <c:axId val="17717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80456"/>
        <c:crosses val="autoZero"/>
        <c:auto val="1"/>
        <c:lblAlgn val="ctr"/>
        <c:lblOffset val="100"/>
        <c:noMultiLvlLbl val="0"/>
      </c:catAx>
      <c:valAx>
        <c:axId val="17718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7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1/8/2019</c:v>
                </c:pt>
                <c:pt idx="1">
                  <c:v>2/8/2019</c:v>
                </c:pt>
                <c:pt idx="2">
                  <c:v>3/8/2019</c:v>
                </c:pt>
                <c:pt idx="3">
                  <c:v>4/8/2019</c:v>
                </c:pt>
                <c:pt idx="4">
                  <c:v>5/8/2019</c:v>
                </c:pt>
                <c:pt idx="5">
                  <c:v>6/8/2019</c:v>
                </c:pt>
                <c:pt idx="6">
                  <c:v>7/8/2019</c:v>
                </c:pt>
                <c:pt idx="7">
                  <c:v>8/8/2019</c:v>
                </c:pt>
                <c:pt idx="8">
                  <c:v>9/8/2019</c:v>
                </c:pt>
                <c:pt idx="9">
                  <c:v>10/8/2019</c:v>
                </c:pt>
                <c:pt idx="10">
                  <c:v>11/8/2019</c:v>
                </c:pt>
                <c:pt idx="11">
                  <c:v>12/8/2019</c:v>
                </c:pt>
                <c:pt idx="12">
                  <c:v>13/08/2019</c:v>
                </c:pt>
                <c:pt idx="13">
                  <c:v>14/08/2019</c:v>
                </c:pt>
                <c:pt idx="14">
                  <c:v>15/08/2019</c:v>
                </c:pt>
                <c:pt idx="15">
                  <c:v>16/08/2019</c:v>
                </c:pt>
                <c:pt idx="16">
                  <c:v>17/08/2019</c:v>
                </c:pt>
                <c:pt idx="17">
                  <c:v>18/08/2019</c:v>
                </c:pt>
                <c:pt idx="18">
                  <c:v>19/08/2019</c:v>
                </c:pt>
                <c:pt idx="19">
                  <c:v>20/08/2019</c:v>
                </c:pt>
                <c:pt idx="20">
                  <c:v>21/08/2019</c:v>
                </c:pt>
                <c:pt idx="21">
                  <c:v>22/08/2019</c:v>
                </c:pt>
                <c:pt idx="22">
                  <c:v>23/08/2019</c:v>
                </c:pt>
                <c:pt idx="23">
                  <c:v>24/08/2019</c:v>
                </c:pt>
                <c:pt idx="24">
                  <c:v>25/08/2019</c:v>
                </c:pt>
                <c:pt idx="25">
                  <c:v>26/08/2019</c:v>
                </c:pt>
                <c:pt idx="26">
                  <c:v>27/08/2019</c:v>
                </c:pt>
                <c:pt idx="27">
                  <c:v>28/08/2019</c:v>
                </c:pt>
                <c:pt idx="28">
                  <c:v>29/08/2019</c:v>
                </c:pt>
                <c:pt idx="29">
                  <c:v>30/08/2019</c:v>
                </c:pt>
                <c:pt idx="30">
                  <c:v>31/08/2019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66</c:v>
                </c:pt>
                <c:pt idx="1">
                  <c:v>79</c:v>
                </c:pt>
                <c:pt idx="2">
                  <c:v>84</c:v>
                </c:pt>
                <c:pt idx="3">
                  <c:v>86</c:v>
                </c:pt>
                <c:pt idx="4">
                  <c:v>87</c:v>
                </c:pt>
                <c:pt idx="5">
                  <c:v>84</c:v>
                </c:pt>
                <c:pt idx="6">
                  <c:v>84</c:v>
                </c:pt>
                <c:pt idx="7">
                  <c:v>77</c:v>
                </c:pt>
                <c:pt idx="8">
                  <c:v>70</c:v>
                </c:pt>
                <c:pt idx="9">
                  <c:v>69</c:v>
                </c:pt>
                <c:pt idx="10">
                  <c:v>67</c:v>
                </c:pt>
                <c:pt idx="11">
                  <c:v>72</c:v>
                </c:pt>
                <c:pt idx="12">
                  <c:v>74</c:v>
                </c:pt>
                <c:pt idx="13">
                  <c:v>64</c:v>
                </c:pt>
                <c:pt idx="14">
                  <c:v>51</c:v>
                </c:pt>
                <c:pt idx="15">
                  <c:v>41</c:v>
                </c:pt>
                <c:pt idx="16">
                  <c:v>36</c:v>
                </c:pt>
                <c:pt idx="17">
                  <c:v>34</c:v>
                </c:pt>
                <c:pt idx="18">
                  <c:v>40</c:v>
                </c:pt>
                <c:pt idx="19">
                  <c:v>45</c:v>
                </c:pt>
                <c:pt idx="20">
                  <c:v>48</c:v>
                </c:pt>
                <c:pt idx="21">
                  <c:v>55</c:v>
                </c:pt>
                <c:pt idx="22">
                  <c:v>58</c:v>
                </c:pt>
                <c:pt idx="23">
                  <c:v>62</c:v>
                </c:pt>
                <c:pt idx="24">
                  <c:v>65</c:v>
                </c:pt>
                <c:pt idx="25">
                  <c:v>74</c:v>
                </c:pt>
                <c:pt idx="26">
                  <c:v>81</c:v>
                </c:pt>
                <c:pt idx="27">
                  <c:v>81</c:v>
                </c:pt>
                <c:pt idx="28">
                  <c:v>83</c:v>
                </c:pt>
                <c:pt idx="29">
                  <c:v>90</c:v>
                </c:pt>
                <c:pt idx="30">
                  <c:v>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BB-4AE9-B0D7-345E47714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177504"/>
        <c:axId val="174581720"/>
      </c:lineChart>
      <c:catAx>
        <c:axId val="17717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81720"/>
        <c:crosses val="autoZero"/>
        <c:auto val="1"/>
        <c:lblAlgn val="ctr"/>
        <c:lblOffset val="100"/>
        <c:noMultiLvlLbl val="0"/>
      </c:catAx>
      <c:valAx>
        <c:axId val="17458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7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1/8/2019</c:v>
                </c:pt>
                <c:pt idx="1">
                  <c:v>2/8/2019</c:v>
                </c:pt>
                <c:pt idx="2">
                  <c:v>3/8/2019</c:v>
                </c:pt>
                <c:pt idx="3">
                  <c:v>4/8/2019</c:v>
                </c:pt>
                <c:pt idx="4">
                  <c:v>5/8/2019</c:v>
                </c:pt>
                <c:pt idx="5">
                  <c:v>6/8/2019</c:v>
                </c:pt>
                <c:pt idx="6">
                  <c:v>7/8/2019</c:v>
                </c:pt>
                <c:pt idx="7">
                  <c:v>8/8/2019</c:v>
                </c:pt>
                <c:pt idx="8">
                  <c:v>9/8/2019</c:v>
                </c:pt>
                <c:pt idx="9">
                  <c:v>10/8/2019</c:v>
                </c:pt>
                <c:pt idx="10">
                  <c:v>11/8/2019</c:v>
                </c:pt>
                <c:pt idx="11">
                  <c:v>12/8/2019</c:v>
                </c:pt>
                <c:pt idx="12">
                  <c:v>13/08/2019</c:v>
                </c:pt>
                <c:pt idx="13">
                  <c:v>14/08/2019</c:v>
                </c:pt>
                <c:pt idx="14">
                  <c:v>15/08/2019</c:v>
                </c:pt>
                <c:pt idx="15">
                  <c:v>16/08/2019</c:v>
                </c:pt>
                <c:pt idx="16">
                  <c:v>17/08/2019</c:v>
                </c:pt>
                <c:pt idx="17">
                  <c:v>18/08/2019</c:v>
                </c:pt>
                <c:pt idx="18">
                  <c:v>19/08/2019</c:v>
                </c:pt>
                <c:pt idx="19">
                  <c:v>20/08/2019</c:v>
                </c:pt>
                <c:pt idx="20">
                  <c:v>21/08/2019</c:v>
                </c:pt>
                <c:pt idx="21">
                  <c:v>22/08/2019</c:v>
                </c:pt>
                <c:pt idx="22">
                  <c:v>23/08/2019</c:v>
                </c:pt>
                <c:pt idx="23">
                  <c:v>24/08/2019</c:v>
                </c:pt>
                <c:pt idx="24">
                  <c:v>25/08/2019</c:v>
                </c:pt>
                <c:pt idx="25">
                  <c:v>26/08/2019</c:v>
                </c:pt>
                <c:pt idx="26">
                  <c:v>27/08/2019</c:v>
                </c:pt>
                <c:pt idx="27">
                  <c:v>28/08/2019</c:v>
                </c:pt>
                <c:pt idx="28">
                  <c:v>29/08/2019</c:v>
                </c:pt>
                <c:pt idx="29">
                  <c:v>30/08/2019</c:v>
                </c:pt>
                <c:pt idx="30">
                  <c:v>31/08/2019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0</c:v>
                </c:pt>
                <c:pt idx="2">
                  <c:v>0</c:v>
                </c:pt>
                <c:pt idx="3">
                  <c:v>8</c:v>
                </c:pt>
                <c:pt idx="4">
                  <c:v>6</c:v>
                </c:pt>
                <c:pt idx="5">
                  <c:v>8</c:v>
                </c:pt>
                <c:pt idx="6">
                  <c:v>6</c:v>
                </c:pt>
                <c:pt idx="7">
                  <c:v>11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8</c:v>
                </c:pt>
                <c:pt idx="18">
                  <c:v>4</c:v>
                </c:pt>
                <c:pt idx="19">
                  <c:v>7</c:v>
                </c:pt>
                <c:pt idx="20">
                  <c:v>10</c:v>
                </c:pt>
                <c:pt idx="21">
                  <c:v>6</c:v>
                </c:pt>
                <c:pt idx="22">
                  <c:v>0</c:v>
                </c:pt>
                <c:pt idx="23">
                  <c:v>0</c:v>
                </c:pt>
                <c:pt idx="24">
                  <c:v>9</c:v>
                </c:pt>
                <c:pt idx="25">
                  <c:v>10</c:v>
                </c:pt>
                <c:pt idx="26">
                  <c:v>10</c:v>
                </c:pt>
                <c:pt idx="27">
                  <c:v>5</c:v>
                </c:pt>
                <c:pt idx="28">
                  <c:v>12</c:v>
                </c:pt>
                <c:pt idx="29">
                  <c:v>1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5A-46E9-8F30-0AD08E87C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956576"/>
        <c:axId val="304952640"/>
      </c:lineChart>
      <c:catAx>
        <c:axId val="30495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952640"/>
        <c:crosses val="autoZero"/>
        <c:auto val="1"/>
        <c:lblAlgn val="ctr"/>
        <c:lblOffset val="100"/>
        <c:noMultiLvlLbl val="0"/>
      </c:catAx>
      <c:valAx>
        <c:axId val="30495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95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C8-4AE3-946D-2FB69D507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4956904"/>
        <c:axId val="304951984"/>
      </c:radarChart>
      <c:catAx>
        <c:axId val="304956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951984"/>
        <c:crosses val="autoZero"/>
        <c:auto val="1"/>
        <c:lblAlgn val="ctr"/>
        <c:lblOffset val="100"/>
        <c:noMultiLvlLbl val="0"/>
      </c:catAx>
      <c:valAx>
        <c:axId val="30495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95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1/8/2019</c:v>
                </c:pt>
                <c:pt idx="1">
                  <c:v>2/8/2019</c:v>
                </c:pt>
                <c:pt idx="2">
                  <c:v>3/8/2019</c:v>
                </c:pt>
                <c:pt idx="3">
                  <c:v>4/8/2019</c:v>
                </c:pt>
                <c:pt idx="4">
                  <c:v>5/8/2019</c:v>
                </c:pt>
                <c:pt idx="5">
                  <c:v>6/8/2019</c:v>
                </c:pt>
                <c:pt idx="6">
                  <c:v>7/8/2019</c:v>
                </c:pt>
                <c:pt idx="7">
                  <c:v>8/8/2019</c:v>
                </c:pt>
                <c:pt idx="8">
                  <c:v>9/8/2019</c:v>
                </c:pt>
                <c:pt idx="9">
                  <c:v>10/8/2019</c:v>
                </c:pt>
                <c:pt idx="10">
                  <c:v>11/8/2019</c:v>
                </c:pt>
                <c:pt idx="11">
                  <c:v>12/8/2019</c:v>
                </c:pt>
                <c:pt idx="12">
                  <c:v>13/08/2019</c:v>
                </c:pt>
                <c:pt idx="13">
                  <c:v>14/08/2019</c:v>
                </c:pt>
                <c:pt idx="14">
                  <c:v>15/08/2019</c:v>
                </c:pt>
                <c:pt idx="15">
                  <c:v>16/08/2019</c:v>
                </c:pt>
                <c:pt idx="16">
                  <c:v>17/08/2019</c:v>
                </c:pt>
                <c:pt idx="17">
                  <c:v>18/08/2019</c:v>
                </c:pt>
                <c:pt idx="18">
                  <c:v>19/08/2019</c:v>
                </c:pt>
                <c:pt idx="19">
                  <c:v>20/08/2019</c:v>
                </c:pt>
                <c:pt idx="20">
                  <c:v>21/08/2019</c:v>
                </c:pt>
                <c:pt idx="21">
                  <c:v>22/08/2019</c:v>
                </c:pt>
                <c:pt idx="22">
                  <c:v>23/08/2019</c:v>
                </c:pt>
                <c:pt idx="23">
                  <c:v>24/08/2019</c:v>
                </c:pt>
                <c:pt idx="24">
                  <c:v>25/08/2019</c:v>
                </c:pt>
                <c:pt idx="25">
                  <c:v>26/08/2019</c:v>
                </c:pt>
                <c:pt idx="26">
                  <c:v>27/08/2019</c:v>
                </c:pt>
                <c:pt idx="27">
                  <c:v>28/08/2019</c:v>
                </c:pt>
                <c:pt idx="28">
                  <c:v>29/08/2019</c:v>
                </c:pt>
                <c:pt idx="29">
                  <c:v>30/08/2019</c:v>
                </c:pt>
                <c:pt idx="30">
                  <c:v>31/08/2019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632</c:v>
                </c:pt>
                <c:pt idx="1">
                  <c:v>632</c:v>
                </c:pt>
                <c:pt idx="2">
                  <c:v>632</c:v>
                </c:pt>
                <c:pt idx="3">
                  <c:v>633</c:v>
                </c:pt>
                <c:pt idx="4">
                  <c:v>632</c:v>
                </c:pt>
                <c:pt idx="5">
                  <c:v>634</c:v>
                </c:pt>
                <c:pt idx="6">
                  <c:v>634</c:v>
                </c:pt>
                <c:pt idx="7">
                  <c:v>634</c:v>
                </c:pt>
                <c:pt idx="8">
                  <c:v>633</c:v>
                </c:pt>
                <c:pt idx="9">
                  <c:v>633</c:v>
                </c:pt>
                <c:pt idx="10">
                  <c:v>633</c:v>
                </c:pt>
                <c:pt idx="11">
                  <c:v>634</c:v>
                </c:pt>
                <c:pt idx="12">
                  <c:v>634</c:v>
                </c:pt>
                <c:pt idx="13">
                  <c:v>634</c:v>
                </c:pt>
                <c:pt idx="14">
                  <c:v>635</c:v>
                </c:pt>
                <c:pt idx="15">
                  <c:v>635</c:v>
                </c:pt>
                <c:pt idx="16">
                  <c:v>634</c:v>
                </c:pt>
                <c:pt idx="17">
                  <c:v>637</c:v>
                </c:pt>
                <c:pt idx="18">
                  <c:v>637</c:v>
                </c:pt>
                <c:pt idx="19">
                  <c:v>636</c:v>
                </c:pt>
                <c:pt idx="20">
                  <c:v>637</c:v>
                </c:pt>
                <c:pt idx="21">
                  <c:v>637</c:v>
                </c:pt>
                <c:pt idx="22">
                  <c:v>637</c:v>
                </c:pt>
                <c:pt idx="23">
                  <c:v>636</c:v>
                </c:pt>
                <c:pt idx="24">
                  <c:v>636</c:v>
                </c:pt>
                <c:pt idx="25">
                  <c:v>638</c:v>
                </c:pt>
                <c:pt idx="26">
                  <c:v>638</c:v>
                </c:pt>
                <c:pt idx="27">
                  <c:v>641</c:v>
                </c:pt>
                <c:pt idx="28">
                  <c:v>640</c:v>
                </c:pt>
                <c:pt idx="29">
                  <c:v>639</c:v>
                </c:pt>
                <c:pt idx="30">
                  <c:v>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6C-414E-8A1A-7486FB42A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163000"/>
        <c:axId val="305163328"/>
      </c:lineChart>
      <c:catAx>
        <c:axId val="30516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163328"/>
        <c:crosses val="autoZero"/>
        <c:auto val="1"/>
        <c:lblAlgn val="ctr"/>
        <c:lblOffset val="100"/>
        <c:noMultiLvlLbl val="0"/>
      </c:catAx>
      <c:valAx>
        <c:axId val="30516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16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1/8/2019</c:v>
                </c:pt>
                <c:pt idx="1">
                  <c:v>2/8/2019</c:v>
                </c:pt>
                <c:pt idx="2">
                  <c:v>3/8/2019</c:v>
                </c:pt>
                <c:pt idx="3">
                  <c:v>4/8/2019</c:v>
                </c:pt>
                <c:pt idx="4">
                  <c:v>5/8/2019</c:v>
                </c:pt>
                <c:pt idx="5">
                  <c:v>6/8/2019</c:v>
                </c:pt>
                <c:pt idx="6">
                  <c:v>7/8/2019</c:v>
                </c:pt>
                <c:pt idx="7">
                  <c:v>8/8/2019</c:v>
                </c:pt>
                <c:pt idx="8">
                  <c:v>9/8/2019</c:v>
                </c:pt>
                <c:pt idx="9">
                  <c:v>10/8/2019</c:v>
                </c:pt>
                <c:pt idx="10">
                  <c:v>11/8/2019</c:v>
                </c:pt>
                <c:pt idx="11">
                  <c:v>12/8/2019</c:v>
                </c:pt>
                <c:pt idx="12">
                  <c:v>13/08/2019</c:v>
                </c:pt>
                <c:pt idx="13">
                  <c:v>14/08/2019</c:v>
                </c:pt>
                <c:pt idx="14">
                  <c:v>15/08/2019</c:v>
                </c:pt>
                <c:pt idx="15">
                  <c:v>16/08/2019</c:v>
                </c:pt>
                <c:pt idx="16">
                  <c:v>17/08/2019</c:v>
                </c:pt>
                <c:pt idx="17">
                  <c:v>18/08/2019</c:v>
                </c:pt>
                <c:pt idx="18">
                  <c:v>19/08/2019</c:v>
                </c:pt>
                <c:pt idx="19">
                  <c:v>20/08/2019</c:v>
                </c:pt>
                <c:pt idx="20">
                  <c:v>21/08/2019</c:v>
                </c:pt>
                <c:pt idx="21">
                  <c:v>22/08/2019</c:v>
                </c:pt>
                <c:pt idx="22">
                  <c:v>23/08/2019</c:v>
                </c:pt>
                <c:pt idx="23">
                  <c:v>24/08/2019</c:v>
                </c:pt>
                <c:pt idx="24">
                  <c:v>25/08/2019</c:v>
                </c:pt>
                <c:pt idx="25">
                  <c:v>26/08/2019</c:v>
                </c:pt>
                <c:pt idx="26">
                  <c:v>27/08/2019</c:v>
                </c:pt>
                <c:pt idx="27">
                  <c:v>28/08/2019</c:v>
                </c:pt>
                <c:pt idx="28">
                  <c:v>29/08/2019</c:v>
                </c:pt>
                <c:pt idx="29">
                  <c:v>30/08/2019</c:v>
                </c:pt>
                <c:pt idx="30">
                  <c:v>31/08/2019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5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  <c:pt idx="24">
                  <c:v>6</c:v>
                </c:pt>
                <c:pt idx="25">
                  <c:v>4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6C-4D63-A12B-C52F82B6D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952312"/>
        <c:axId val="303308112"/>
      </c:lineChart>
      <c:catAx>
        <c:axId val="30495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08112"/>
        <c:crosses val="autoZero"/>
        <c:auto val="1"/>
        <c:lblAlgn val="ctr"/>
        <c:lblOffset val="100"/>
        <c:noMultiLvlLbl val="0"/>
      </c:catAx>
      <c:valAx>
        <c:axId val="30330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95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6</c:v>
                </c:pt>
                <c:pt idx="13">
                  <c:v>2</c:v>
                </c:pt>
                <c:pt idx="14">
                  <c:v>10</c:v>
                </c:pt>
                <c:pt idx="15">
                  <c:v>1</c:v>
                </c:pt>
                <c:pt idx="16">
                  <c:v>9</c:v>
                </c:pt>
                <c:pt idx="17">
                  <c:v>1</c:v>
                </c:pt>
                <c:pt idx="18">
                  <c:v>13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BD-486A-BA37-87ECD5F2D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721976"/>
        <c:axId val="307724600"/>
      </c:lineChart>
      <c:catAx>
        <c:axId val="307721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24600"/>
        <c:crosses val="autoZero"/>
        <c:auto val="1"/>
        <c:lblAlgn val="ctr"/>
        <c:lblOffset val="100"/>
        <c:noMultiLvlLbl val="0"/>
      </c:catAx>
      <c:valAx>
        <c:axId val="30772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2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10</c:v>
                </c:pt>
                <c:pt idx="2">
                  <c:v>7</c:v>
                </c:pt>
                <c:pt idx="3">
                  <c:v>13</c:v>
                </c:pt>
                <c:pt idx="4">
                  <c:v>1</c:v>
                </c:pt>
                <c:pt idx="5">
                  <c:v>1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E4-4424-AAB7-957D1EE50D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723616"/>
        <c:axId val="307728864"/>
      </c:barChart>
      <c:catAx>
        <c:axId val="30772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28864"/>
        <c:crosses val="autoZero"/>
        <c:auto val="1"/>
        <c:lblAlgn val="ctr"/>
        <c:lblOffset val="100"/>
        <c:noMultiLvlLbl val="0"/>
      </c:catAx>
      <c:valAx>
        <c:axId val="30772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2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1/8/2019</c:v>
                </c:pt>
                <c:pt idx="1">
                  <c:v>2/8/2019</c:v>
                </c:pt>
                <c:pt idx="2">
                  <c:v>3/8/2019</c:v>
                </c:pt>
                <c:pt idx="3">
                  <c:v>4/8/2019</c:v>
                </c:pt>
                <c:pt idx="4">
                  <c:v>5/8/2019</c:v>
                </c:pt>
                <c:pt idx="5">
                  <c:v>6/8/2019</c:v>
                </c:pt>
                <c:pt idx="6">
                  <c:v>7/8/2019</c:v>
                </c:pt>
                <c:pt idx="7">
                  <c:v>8/8/2019</c:v>
                </c:pt>
                <c:pt idx="8">
                  <c:v>9/8/2019</c:v>
                </c:pt>
                <c:pt idx="9">
                  <c:v>10/8/2019</c:v>
                </c:pt>
                <c:pt idx="10">
                  <c:v>11/8/2019</c:v>
                </c:pt>
                <c:pt idx="11">
                  <c:v>12/8/2019</c:v>
                </c:pt>
                <c:pt idx="12">
                  <c:v>13/08/2019</c:v>
                </c:pt>
                <c:pt idx="13">
                  <c:v>14/08/2019</c:v>
                </c:pt>
                <c:pt idx="14">
                  <c:v>15/08/2019</c:v>
                </c:pt>
                <c:pt idx="15">
                  <c:v>16/08/2019</c:v>
                </c:pt>
                <c:pt idx="16">
                  <c:v>17/08/2019</c:v>
                </c:pt>
                <c:pt idx="17">
                  <c:v>18/08/2019</c:v>
                </c:pt>
                <c:pt idx="18">
                  <c:v>19/08/2019</c:v>
                </c:pt>
                <c:pt idx="19">
                  <c:v>20/08/2019</c:v>
                </c:pt>
                <c:pt idx="20">
                  <c:v>21/08/2019</c:v>
                </c:pt>
                <c:pt idx="21">
                  <c:v>22/08/2019</c:v>
                </c:pt>
                <c:pt idx="22">
                  <c:v>23/08/2019</c:v>
                </c:pt>
                <c:pt idx="23">
                  <c:v>24/08/2019</c:v>
                </c:pt>
                <c:pt idx="24">
                  <c:v>25/08/2019</c:v>
                </c:pt>
                <c:pt idx="25">
                  <c:v>26/08/2019</c:v>
                </c:pt>
                <c:pt idx="26">
                  <c:v>27/08/2019</c:v>
                </c:pt>
                <c:pt idx="27">
                  <c:v>28/08/2019</c:v>
                </c:pt>
                <c:pt idx="28">
                  <c:v>29/08/2019</c:v>
                </c:pt>
                <c:pt idx="29">
                  <c:v>30/08/2019</c:v>
                </c:pt>
                <c:pt idx="30">
                  <c:v>31/08/2019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0.158227848101266</c:v>
                </c:pt>
                <c:pt idx="1">
                  <c:v>0</c:v>
                </c:pt>
                <c:pt idx="2">
                  <c:v>0</c:v>
                </c:pt>
                <c:pt idx="3">
                  <c:v>0.158227848101266</c:v>
                </c:pt>
                <c:pt idx="4">
                  <c:v>5.2742616033755303E-2</c:v>
                </c:pt>
                <c:pt idx="5">
                  <c:v>5.2659294365455502E-2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0.789889415481832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0.78492935635792804</c:v>
                </c:pt>
                <c:pt idx="19">
                  <c:v>0.15723270440251599</c:v>
                </c:pt>
                <c:pt idx="20">
                  <c:v>0.235849056603774</c:v>
                </c:pt>
                <c:pt idx="21">
                  <c:v>0.156985871271586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7.8369905956112804E-2</c:v>
                </c:pt>
                <c:pt idx="27">
                  <c:v>3.9123630672926499E-2</c:v>
                </c:pt>
                <c:pt idx="28">
                  <c:v>0.15625</c:v>
                </c:pt>
                <c:pt idx="29">
                  <c:v>0</c:v>
                </c:pt>
                <c:pt idx="30">
                  <c:v>0.156494522691706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43-4BAF-898A-251DE17A7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727224"/>
        <c:axId val="307727552"/>
      </c:lineChart>
      <c:catAx>
        <c:axId val="30772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27552"/>
        <c:crosses val="autoZero"/>
        <c:auto val="1"/>
        <c:lblAlgn val="ctr"/>
        <c:lblOffset val="100"/>
        <c:noMultiLvlLbl val="0"/>
      </c:catAx>
      <c:valAx>
        <c:axId val="30772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2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1/8/2019</c:v>
                </c:pt>
                <c:pt idx="1">
                  <c:v>2/8/2019</c:v>
                </c:pt>
                <c:pt idx="2">
                  <c:v>3/8/2019</c:v>
                </c:pt>
                <c:pt idx="3">
                  <c:v>4/8/2019</c:v>
                </c:pt>
                <c:pt idx="4">
                  <c:v>5/8/2019</c:v>
                </c:pt>
                <c:pt idx="5">
                  <c:v>6/8/2019</c:v>
                </c:pt>
                <c:pt idx="6">
                  <c:v>7/8/2019</c:v>
                </c:pt>
                <c:pt idx="7">
                  <c:v>8/8/2019</c:v>
                </c:pt>
                <c:pt idx="8">
                  <c:v>9/8/2019</c:v>
                </c:pt>
                <c:pt idx="9">
                  <c:v>10/8/2019</c:v>
                </c:pt>
                <c:pt idx="10">
                  <c:v>11/8/2019</c:v>
                </c:pt>
                <c:pt idx="11">
                  <c:v>12/8/2019</c:v>
                </c:pt>
                <c:pt idx="12">
                  <c:v>13/08/2019</c:v>
                </c:pt>
                <c:pt idx="13">
                  <c:v>14/08/2019</c:v>
                </c:pt>
                <c:pt idx="14">
                  <c:v>15/08/2019</c:v>
                </c:pt>
                <c:pt idx="15">
                  <c:v>16/08/2019</c:v>
                </c:pt>
                <c:pt idx="16">
                  <c:v>17/08/2019</c:v>
                </c:pt>
                <c:pt idx="17">
                  <c:v>18/08/2019</c:v>
                </c:pt>
                <c:pt idx="18">
                  <c:v>19/08/2019</c:v>
                </c:pt>
                <c:pt idx="19">
                  <c:v>20/08/2019</c:v>
                </c:pt>
                <c:pt idx="20">
                  <c:v>21/08/2019</c:v>
                </c:pt>
                <c:pt idx="21">
                  <c:v>22/08/2019</c:v>
                </c:pt>
                <c:pt idx="22">
                  <c:v>23/08/2019</c:v>
                </c:pt>
                <c:pt idx="23">
                  <c:v>24/08/2019</c:v>
                </c:pt>
                <c:pt idx="24">
                  <c:v>25/08/2019</c:v>
                </c:pt>
                <c:pt idx="25">
                  <c:v>26/08/2019</c:v>
                </c:pt>
                <c:pt idx="26">
                  <c:v>27/08/2019</c:v>
                </c:pt>
                <c:pt idx="27">
                  <c:v>28/08/2019</c:v>
                </c:pt>
                <c:pt idx="28">
                  <c:v>29/08/2019</c:v>
                </c:pt>
                <c:pt idx="29">
                  <c:v>30/08/2019</c:v>
                </c:pt>
                <c:pt idx="30">
                  <c:v>31/08/2019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42-4720-A925-2700723BC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730176"/>
        <c:axId val="307731160"/>
      </c:lineChart>
      <c:catAx>
        <c:axId val="30773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31160"/>
        <c:crosses val="autoZero"/>
        <c:auto val="1"/>
        <c:lblAlgn val="ctr"/>
        <c:lblOffset val="100"/>
        <c:noMultiLvlLbl val="0"/>
      </c:catAx>
      <c:valAx>
        <c:axId val="30773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3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1/8/2019</c:v>
                </c:pt>
                <c:pt idx="1">
                  <c:v>2/8/2019</c:v>
                </c:pt>
                <c:pt idx="2">
                  <c:v>3/8/2019</c:v>
                </c:pt>
                <c:pt idx="3">
                  <c:v>4/8/2019</c:v>
                </c:pt>
                <c:pt idx="4">
                  <c:v>5/8/2019</c:v>
                </c:pt>
                <c:pt idx="5">
                  <c:v>6/8/2019</c:v>
                </c:pt>
                <c:pt idx="6">
                  <c:v>7/8/2019</c:v>
                </c:pt>
                <c:pt idx="7">
                  <c:v>8/8/2019</c:v>
                </c:pt>
                <c:pt idx="8">
                  <c:v>9/8/2019</c:v>
                </c:pt>
                <c:pt idx="9">
                  <c:v>10/8/2019</c:v>
                </c:pt>
                <c:pt idx="10">
                  <c:v>11/8/2019</c:v>
                </c:pt>
                <c:pt idx="11">
                  <c:v>12/8/2019</c:v>
                </c:pt>
                <c:pt idx="12">
                  <c:v>13/08/2019</c:v>
                </c:pt>
                <c:pt idx="13">
                  <c:v>14/08/2019</c:v>
                </c:pt>
                <c:pt idx="14">
                  <c:v>15/08/2019</c:v>
                </c:pt>
                <c:pt idx="15">
                  <c:v>16/08/2019</c:v>
                </c:pt>
                <c:pt idx="16">
                  <c:v>17/08/2019</c:v>
                </c:pt>
                <c:pt idx="17">
                  <c:v>18/08/2019</c:v>
                </c:pt>
                <c:pt idx="18">
                  <c:v>19/08/2019</c:v>
                </c:pt>
                <c:pt idx="19">
                  <c:v>20/08/2019</c:v>
                </c:pt>
                <c:pt idx="20">
                  <c:v>21/08/2019</c:v>
                </c:pt>
                <c:pt idx="21">
                  <c:v>22/08/2019</c:v>
                </c:pt>
                <c:pt idx="22">
                  <c:v>23/08/2019</c:v>
                </c:pt>
                <c:pt idx="23">
                  <c:v>24/08/2019</c:v>
                </c:pt>
                <c:pt idx="24">
                  <c:v>25/08/2019</c:v>
                </c:pt>
                <c:pt idx="25">
                  <c:v>26/08/2019</c:v>
                </c:pt>
                <c:pt idx="26">
                  <c:v>27/08/2019</c:v>
                </c:pt>
                <c:pt idx="27">
                  <c:v>28/08/2019</c:v>
                </c:pt>
                <c:pt idx="28">
                  <c:v>29/08/2019</c:v>
                </c:pt>
                <c:pt idx="29">
                  <c:v>30/08/2019</c:v>
                </c:pt>
                <c:pt idx="30">
                  <c:v>31/08/2019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2634</c:v>
                </c:pt>
                <c:pt idx="1">
                  <c:v>2636</c:v>
                </c:pt>
                <c:pt idx="2">
                  <c:v>2637</c:v>
                </c:pt>
                <c:pt idx="3">
                  <c:v>2639</c:v>
                </c:pt>
                <c:pt idx="4">
                  <c:v>2641</c:v>
                </c:pt>
                <c:pt idx="5">
                  <c:v>2640</c:v>
                </c:pt>
                <c:pt idx="6">
                  <c:v>2640</c:v>
                </c:pt>
                <c:pt idx="7">
                  <c:v>2641</c:v>
                </c:pt>
                <c:pt idx="8">
                  <c:v>2641</c:v>
                </c:pt>
                <c:pt idx="9">
                  <c:v>2643</c:v>
                </c:pt>
                <c:pt idx="10">
                  <c:v>2644</c:v>
                </c:pt>
                <c:pt idx="11">
                  <c:v>2643</c:v>
                </c:pt>
                <c:pt idx="12">
                  <c:v>2643</c:v>
                </c:pt>
                <c:pt idx="13">
                  <c:v>2646</c:v>
                </c:pt>
                <c:pt idx="14">
                  <c:v>2649</c:v>
                </c:pt>
                <c:pt idx="15">
                  <c:v>2649</c:v>
                </c:pt>
                <c:pt idx="16">
                  <c:v>2648</c:v>
                </c:pt>
                <c:pt idx="17">
                  <c:v>2651</c:v>
                </c:pt>
                <c:pt idx="18">
                  <c:v>2652</c:v>
                </c:pt>
                <c:pt idx="19">
                  <c:v>2652</c:v>
                </c:pt>
                <c:pt idx="20">
                  <c:v>2653</c:v>
                </c:pt>
                <c:pt idx="21">
                  <c:v>2657</c:v>
                </c:pt>
                <c:pt idx="22">
                  <c:v>2657</c:v>
                </c:pt>
                <c:pt idx="23">
                  <c:v>2658</c:v>
                </c:pt>
                <c:pt idx="24">
                  <c:v>2659</c:v>
                </c:pt>
                <c:pt idx="25">
                  <c:v>2661</c:v>
                </c:pt>
                <c:pt idx="26">
                  <c:v>2659</c:v>
                </c:pt>
                <c:pt idx="27">
                  <c:v>2663</c:v>
                </c:pt>
                <c:pt idx="28">
                  <c:v>2662</c:v>
                </c:pt>
                <c:pt idx="29">
                  <c:v>2666</c:v>
                </c:pt>
                <c:pt idx="30">
                  <c:v>2664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4F-4F8D-BF85-A92713A0E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44424"/>
        <c:axId val="309444752"/>
      </c:lineChart>
      <c:catAx>
        <c:axId val="309444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44752"/>
        <c:crosses val="autoZero"/>
        <c:auto val="1"/>
        <c:lblAlgn val="ctr"/>
        <c:lblOffset val="100"/>
        <c:noMultiLvlLbl val="0"/>
      </c:catAx>
      <c:valAx>
        <c:axId val="30944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44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1/8/2019</c:v>
                </c:pt>
                <c:pt idx="1">
                  <c:v>2/8/2019</c:v>
                </c:pt>
                <c:pt idx="2">
                  <c:v>3/8/2019</c:v>
                </c:pt>
                <c:pt idx="3">
                  <c:v>4/8/2019</c:v>
                </c:pt>
                <c:pt idx="4">
                  <c:v>5/8/2019</c:v>
                </c:pt>
                <c:pt idx="5">
                  <c:v>6/8/2019</c:v>
                </c:pt>
                <c:pt idx="6">
                  <c:v>7/8/2019</c:v>
                </c:pt>
                <c:pt idx="7">
                  <c:v>8/8/2019</c:v>
                </c:pt>
                <c:pt idx="8">
                  <c:v>9/8/2019</c:v>
                </c:pt>
                <c:pt idx="9">
                  <c:v>10/8/2019</c:v>
                </c:pt>
                <c:pt idx="10">
                  <c:v>11/8/2019</c:v>
                </c:pt>
                <c:pt idx="11">
                  <c:v>12/8/2019</c:v>
                </c:pt>
                <c:pt idx="12">
                  <c:v>13/08/2019</c:v>
                </c:pt>
                <c:pt idx="13">
                  <c:v>14/08/2019</c:v>
                </c:pt>
                <c:pt idx="14">
                  <c:v>15/08/2019</c:v>
                </c:pt>
                <c:pt idx="15">
                  <c:v>16/08/2019</c:v>
                </c:pt>
                <c:pt idx="16">
                  <c:v>17/08/2019</c:v>
                </c:pt>
                <c:pt idx="17">
                  <c:v>18/08/2019</c:v>
                </c:pt>
                <c:pt idx="18">
                  <c:v>19/08/2019</c:v>
                </c:pt>
                <c:pt idx="19">
                  <c:v>20/08/2019</c:v>
                </c:pt>
                <c:pt idx="20">
                  <c:v>21/08/2019</c:v>
                </c:pt>
                <c:pt idx="21">
                  <c:v>22/08/2019</c:v>
                </c:pt>
                <c:pt idx="22">
                  <c:v>23/08/2019</c:v>
                </c:pt>
                <c:pt idx="23">
                  <c:v>24/08/2019</c:v>
                </c:pt>
                <c:pt idx="24">
                  <c:v>25/08/2019</c:v>
                </c:pt>
                <c:pt idx="25">
                  <c:v>26/08/2019</c:v>
                </c:pt>
                <c:pt idx="26">
                  <c:v>27/08/2019</c:v>
                </c:pt>
                <c:pt idx="27">
                  <c:v>28/08/2019</c:v>
                </c:pt>
                <c:pt idx="28">
                  <c:v>29/08/2019</c:v>
                </c:pt>
                <c:pt idx="29">
                  <c:v>30/08/2019</c:v>
                </c:pt>
                <c:pt idx="30">
                  <c:v>31/08/2019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5.9271000000000003</c:v>
                </c:pt>
                <c:pt idx="1">
                  <c:v>3.2637999999999998</c:v>
                </c:pt>
                <c:pt idx="2">
                  <c:v>0</c:v>
                </c:pt>
                <c:pt idx="3">
                  <c:v>2.8052000000000001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1.7403999999999999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6.2995000000000001</c:v>
                </c:pt>
                <c:pt idx="19">
                  <c:v>4.5248999999999997</c:v>
                </c:pt>
                <c:pt idx="20">
                  <c:v>5.4298999999999999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2.4830999999999999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2.855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1C-4F16-A2B3-08F101461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49016"/>
        <c:axId val="309448688"/>
      </c:lineChart>
      <c:catAx>
        <c:axId val="30944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48688"/>
        <c:crosses val="autoZero"/>
        <c:auto val="1"/>
        <c:lblAlgn val="ctr"/>
        <c:lblOffset val="100"/>
        <c:noMultiLvlLbl val="0"/>
      </c:catAx>
      <c:valAx>
        <c:axId val="30944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4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1/8/2019</c:v>
                </c:pt>
                <c:pt idx="1">
                  <c:v>2/8/2019</c:v>
                </c:pt>
                <c:pt idx="2">
                  <c:v>3/8/2019</c:v>
                </c:pt>
                <c:pt idx="3">
                  <c:v>4/8/2019</c:v>
                </c:pt>
                <c:pt idx="4">
                  <c:v>5/8/2019</c:v>
                </c:pt>
                <c:pt idx="5">
                  <c:v>6/8/2019</c:v>
                </c:pt>
                <c:pt idx="6">
                  <c:v>7/8/2019</c:v>
                </c:pt>
                <c:pt idx="7">
                  <c:v>8/8/2019</c:v>
                </c:pt>
                <c:pt idx="8">
                  <c:v>9/8/2019</c:v>
                </c:pt>
                <c:pt idx="9">
                  <c:v>10/8/2019</c:v>
                </c:pt>
                <c:pt idx="10">
                  <c:v>11/8/2019</c:v>
                </c:pt>
                <c:pt idx="11">
                  <c:v>12/8/2019</c:v>
                </c:pt>
                <c:pt idx="12">
                  <c:v>13/08/2019</c:v>
                </c:pt>
                <c:pt idx="13">
                  <c:v>14/08/2019</c:v>
                </c:pt>
                <c:pt idx="14">
                  <c:v>15/08/2019</c:v>
                </c:pt>
                <c:pt idx="15">
                  <c:v>16/08/2019</c:v>
                </c:pt>
                <c:pt idx="16">
                  <c:v>17/08/2019</c:v>
                </c:pt>
                <c:pt idx="17">
                  <c:v>18/08/2019</c:v>
                </c:pt>
                <c:pt idx="18">
                  <c:v>19/08/2019</c:v>
                </c:pt>
                <c:pt idx="19">
                  <c:v>20/08/2019</c:v>
                </c:pt>
                <c:pt idx="20">
                  <c:v>21/08/2019</c:v>
                </c:pt>
                <c:pt idx="21">
                  <c:v>22/08/2019</c:v>
                </c:pt>
                <c:pt idx="22">
                  <c:v>23/08/2019</c:v>
                </c:pt>
                <c:pt idx="23">
                  <c:v>24/08/2019</c:v>
                </c:pt>
                <c:pt idx="24">
                  <c:v>25/08/2019</c:v>
                </c:pt>
                <c:pt idx="25">
                  <c:v>26/08/2019</c:v>
                </c:pt>
                <c:pt idx="26">
                  <c:v>27/08/2019</c:v>
                </c:pt>
                <c:pt idx="27">
                  <c:v>28/08/2019</c:v>
                </c:pt>
                <c:pt idx="28">
                  <c:v>29/08/2019</c:v>
                </c:pt>
                <c:pt idx="29">
                  <c:v>30/08/2019</c:v>
                </c:pt>
                <c:pt idx="30">
                  <c:v>31/08/2019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ED-4B46-98CB-18764B3757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48360"/>
        <c:axId val="309445736"/>
      </c:lineChart>
      <c:catAx>
        <c:axId val="30944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45736"/>
        <c:crosses val="autoZero"/>
        <c:auto val="1"/>
        <c:lblAlgn val="ctr"/>
        <c:lblOffset val="100"/>
        <c:noMultiLvlLbl val="0"/>
      </c:catAx>
      <c:valAx>
        <c:axId val="30944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4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EAF49-146A-4839-BBBE-AE27684F93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F8B30-0AC4-4002-BDFD-E89E8CEAA8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1814340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811F5-27A7-4074-B60C-9F8CD81F6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62F609-B71B-4588-8BB9-FE952234CA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8945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F9418-12A7-49BD-A135-FC3008843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80B92-7808-40E0-9CE3-583303F56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86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BCD9D-0605-49DD-8B1A-C9CD147D0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E0E652-906A-4B5D-BAE5-3BB8412787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5610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87102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68717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44367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1151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39371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11468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1702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5219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3713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9648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21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296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23CBA-DB79-4B63-93D0-14A842B66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</p:spTree>
    <p:extLst>
      <p:ext uri="{BB962C8B-B14F-4D97-AF65-F5344CB8AC3E}">
        <p14:creationId xmlns:p14="http://schemas.microsoft.com/office/powerpoint/2010/main" val="2754090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22605-A806-43CB-9D2E-9A6346333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B6ED07-A86F-46BC-9D5D-4C4BDED787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5021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5A33E-BEF6-496D-9E65-9D46994FA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14BCE-98E6-4B14-BDC2-C249B056D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63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D1321-6B85-4A4B-A87E-0C0627BAC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1A10AB-1437-4AA8-B3B4-35C8D3DBA2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6481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5A61B-15C1-4303-A946-4C83D59B3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09C14-A53A-4209-8954-A0D4AEBAC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39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80653-2941-49F3-9BF7-31F0330BB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9A894C-0FA0-40F5-B414-D79E2F9193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9034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75EE7-390A-4DCE-A393-7BEB35001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BC8C6-5BED-43FB-A3ED-337D42BEC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785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D983A-3D6C-45EF-9EB4-92EA687C5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7A919F-275E-4D77-AF00-AB62549C9E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0070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0B318-1C53-474D-A9B4-EAE6C3595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930FE-EBBE-48B8-AA6F-22FEB45AD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231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4FB78-CA60-4ABB-858F-433CA435A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DFCEF9-E852-4D64-A2B5-8DFEA76F3A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1744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86666-7B89-4C02-9D61-C5E7F2D75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42E5A-3DB1-4CB6-B7B5-17E5DB77B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52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D3165-BB93-4A23-A6A4-E43A23D91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194972-DC05-4986-B457-54909EE73B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8699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9227F-B454-4480-B510-31F3ABEAB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46F3A-039D-4D79-B75E-98B5712CC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462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BAB53-71FF-4591-B5F6-CF94BDD42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F7050F-47C0-4EC7-9912-C861A74F3D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2605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47975-0663-46DC-9432-FC2406166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D8E9C-4067-49CC-915A-8794462B6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382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E86F1-F6B7-4541-817E-B7D45E19A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967116-CBFE-4821-8D47-788B5DC198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5594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C63BE-F19E-452D-A061-9BDA78059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8308E-EC8E-4CB7-A917-7BE30047B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284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AEA4D-C3B2-46EF-8133-EE5D75BAE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92EEF5-C4AC-45C0-82B2-DD5DB7BCF8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1147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3D1BE-498E-4143-BB41-9F8561F99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8C1BF-26C7-42E9-B7C6-CF66B69F2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41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35DB0-E612-4761-830F-57965564A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534F83-FC2D-4E2B-912B-3EAD837392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1786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6F759-320C-4AA8-8279-A2DE241C8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661E7-708E-497E-AE2D-00B63C3A2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89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90909-D50D-4F2F-A384-D33835D64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BF9F03-2CD9-467B-BE55-BD557C6FE2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0888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25321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14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0147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6435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003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959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5488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9873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672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4718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5988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8484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871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4427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76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909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2E033-49B8-47C2-A087-12C52F57B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</p:spTree>
    <p:extLst>
      <p:ext uri="{BB962C8B-B14F-4D97-AF65-F5344CB8AC3E}">
        <p14:creationId xmlns:p14="http://schemas.microsoft.com/office/powerpoint/2010/main" val="1125551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9D774-8854-45DB-99ED-B5B1D2A30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F25CFA-79F1-4D60-B51C-91C87D8273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5667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E582C-5318-467E-B7FF-3A4B70178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38521-88DB-4D6C-91BF-4FE057F22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653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3D398-C3B7-4DD0-B865-AD6F80F2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5C75AB-5480-40CC-A06D-E764A77EBB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2315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16B7F-1CCD-40BB-9ACC-DBC1B20B1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9754F-C93B-4154-8C38-F591AA04D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473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69BA0-9A52-4401-AE07-0FF069C64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D95944-24E1-4D3B-BB6E-8FA63E7828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19385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ADDAE-B58C-4BB8-A881-F115ED2A6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8622B-42F3-4F4E-89C9-FFC290191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924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A8B19-90FD-4AA3-ADE2-7AA8C4A3B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EE460E-BD49-4F25-AF96-98B61EF746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3848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613A5-D165-40AA-81F3-B3B278A94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9CDCF-CA21-4455-A7EF-516E08ECC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903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6CF5A-7258-4E47-990A-81953213F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D906E3-7B08-45AC-A219-9922BB976A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0841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63A0E-6385-480F-8DCC-684F7F3D7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E74EC-0A21-4B91-9684-881D94CEC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560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2DF71-2FEE-40A3-BA03-1DC65BAD5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9EB408-BC6E-4E89-9D2B-2E6F34907B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5023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106A7-A151-4EE0-89D6-35626FB96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78BF2-E11F-411F-B89D-4E77EDC2E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302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CCDAE-B889-4766-9341-64DF09931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C297E8-6DFC-4D1C-B11B-D8177ED69C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432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96106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607036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87216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8529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742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38571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854286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13855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94539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694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22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3.9248 %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60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9A9EA-D30E-4077-9685-CB0563CD8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</p:spTree>
    <p:extLst>
      <p:ext uri="{BB962C8B-B14F-4D97-AF65-F5344CB8AC3E}">
        <p14:creationId xmlns:p14="http://schemas.microsoft.com/office/powerpoint/2010/main" val="3556995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388A0-7206-4735-9BB5-D66CC8338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57918F-BEDD-4665-9A36-1928E0570D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8491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25393-1152-41D0-BEAB-749BBB445F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6A565-36A4-442A-BEB7-6D7227F11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920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733C2-18F7-4C35-87E3-4BE93D55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0F4C53-796C-47FD-8C04-9414679B19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8429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B15AD-284C-4CB0-B288-67A4CC69A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23382-ACAE-448F-87DE-762049DA5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450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82310-5167-413D-938F-4AD937B30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FC97E8-71BB-4EED-897D-A15841E723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4852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D9035-5018-4554-A46B-81DC57332F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01/08/2019 - 31/08/2019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64520-83AE-4C0A-A653-D02CEF4A5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164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2019-09-15T06:26:06Z</dcterms:created>
  <dcterms:modified xsi:type="dcterms:W3CDTF">2019-09-15T06:26:37Z</dcterms:modified>
</cp:coreProperties>
</file>