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B8-4C33-B6A8-B23BD2B1B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707376"/>
        <c:axId val="302708032"/>
      </c:radarChart>
      <c:catAx>
        <c:axId val="30270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08032"/>
        <c:crosses val="autoZero"/>
        <c:auto val="1"/>
        <c:lblAlgn val="ctr"/>
        <c:lblOffset val="100"/>
        <c:noMultiLvlLbl val="0"/>
      </c:catAx>
      <c:valAx>
        <c:axId val="30270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0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4915</c:v>
                </c:pt>
                <c:pt idx="1">
                  <c:v>4914</c:v>
                </c:pt>
                <c:pt idx="2">
                  <c:v>4915</c:v>
                </c:pt>
                <c:pt idx="3">
                  <c:v>4919</c:v>
                </c:pt>
                <c:pt idx="4">
                  <c:v>4920</c:v>
                </c:pt>
                <c:pt idx="5">
                  <c:v>4924</c:v>
                </c:pt>
                <c:pt idx="6">
                  <c:v>4924</c:v>
                </c:pt>
                <c:pt idx="7">
                  <c:v>4925</c:v>
                </c:pt>
                <c:pt idx="8">
                  <c:v>4926</c:v>
                </c:pt>
                <c:pt idx="9">
                  <c:v>4928</c:v>
                </c:pt>
                <c:pt idx="10">
                  <c:v>4930</c:v>
                </c:pt>
                <c:pt idx="11">
                  <c:v>4931</c:v>
                </c:pt>
                <c:pt idx="12">
                  <c:v>4931</c:v>
                </c:pt>
                <c:pt idx="13">
                  <c:v>4931</c:v>
                </c:pt>
                <c:pt idx="14">
                  <c:v>4931</c:v>
                </c:pt>
                <c:pt idx="15">
                  <c:v>4930</c:v>
                </c:pt>
                <c:pt idx="16">
                  <c:v>4933</c:v>
                </c:pt>
                <c:pt idx="17">
                  <c:v>4935</c:v>
                </c:pt>
                <c:pt idx="18">
                  <c:v>4937</c:v>
                </c:pt>
                <c:pt idx="19">
                  <c:v>4939</c:v>
                </c:pt>
                <c:pt idx="20">
                  <c:v>4942</c:v>
                </c:pt>
                <c:pt idx="21">
                  <c:v>4943</c:v>
                </c:pt>
                <c:pt idx="22">
                  <c:v>4945</c:v>
                </c:pt>
                <c:pt idx="23">
                  <c:v>4947</c:v>
                </c:pt>
                <c:pt idx="24">
                  <c:v>4947</c:v>
                </c:pt>
                <c:pt idx="25">
                  <c:v>4949</c:v>
                </c:pt>
                <c:pt idx="26">
                  <c:v>4951</c:v>
                </c:pt>
                <c:pt idx="27">
                  <c:v>4953</c:v>
                </c:pt>
                <c:pt idx="28">
                  <c:v>4956</c:v>
                </c:pt>
                <c:pt idx="29">
                  <c:v>4956</c:v>
                </c:pt>
                <c:pt idx="30">
                  <c:v>4957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D0-4AAB-A571-0C59B9D09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56392"/>
        <c:axId val="304057704"/>
      </c:lineChart>
      <c:catAx>
        <c:axId val="30405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57704"/>
        <c:crosses val="autoZero"/>
        <c:auto val="1"/>
        <c:lblAlgn val="ctr"/>
        <c:lblOffset val="100"/>
        <c:noMultiLvlLbl val="0"/>
      </c:catAx>
      <c:valAx>
        <c:axId val="30405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5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4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2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06-490A-AD3A-999F326EC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457936"/>
        <c:axId val="308454000"/>
      </c:lineChart>
      <c:catAx>
        <c:axId val="30845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54000"/>
        <c:crosses val="autoZero"/>
        <c:auto val="1"/>
        <c:lblAlgn val="ctr"/>
        <c:lblOffset val="100"/>
        <c:noMultiLvlLbl val="0"/>
      </c:catAx>
      <c:valAx>
        <c:axId val="30845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5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6</c:v>
                </c:pt>
                <c:pt idx="13">
                  <c:v>3</c:v>
                </c:pt>
                <c:pt idx="14">
                  <c:v>11</c:v>
                </c:pt>
                <c:pt idx="15">
                  <c:v>3</c:v>
                </c:pt>
                <c:pt idx="16">
                  <c:v>7</c:v>
                </c:pt>
                <c:pt idx="17">
                  <c:v>5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46-4F8E-BDFC-F9415D556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456624"/>
        <c:axId val="308456952"/>
      </c:lineChart>
      <c:catAx>
        <c:axId val="30845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56952"/>
        <c:crosses val="autoZero"/>
        <c:auto val="1"/>
        <c:lblAlgn val="ctr"/>
        <c:lblOffset val="100"/>
        <c:noMultiLvlLbl val="0"/>
      </c:catAx>
      <c:valAx>
        <c:axId val="30845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5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7</c:v>
                </c:pt>
                <c:pt idx="2">
                  <c:v>9</c:v>
                </c:pt>
                <c:pt idx="3">
                  <c:v>7</c:v>
                </c:pt>
                <c:pt idx="4">
                  <c:v>1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09-4569-804E-F2639EDA6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179648"/>
        <c:axId val="265189160"/>
      </c:barChart>
      <c:catAx>
        <c:axId val="26517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89160"/>
        <c:crosses val="autoZero"/>
        <c:auto val="1"/>
        <c:lblAlgn val="ctr"/>
        <c:lblOffset val="100"/>
        <c:noMultiLvlLbl val="0"/>
      </c:catAx>
      <c:valAx>
        <c:axId val="26518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11-46A9-A9F1-E9AA8E72D0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11-46A9-A9F1-E9AA8E72D0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11-46A9-A9F1-E9AA8E72D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179976"/>
        <c:axId val="265186864"/>
      </c:barChart>
      <c:catAx>
        <c:axId val="26517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86864"/>
        <c:crosses val="autoZero"/>
        <c:auto val="1"/>
        <c:lblAlgn val="ctr"/>
        <c:lblOffset val="100"/>
        <c:noMultiLvlLbl val="0"/>
      </c:catAx>
      <c:valAx>
        <c:axId val="26518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89</c:v>
                </c:pt>
                <c:pt idx="1">
                  <c:v>81</c:v>
                </c:pt>
                <c:pt idx="2">
                  <c:v>75</c:v>
                </c:pt>
                <c:pt idx="3">
                  <c:v>25</c:v>
                </c:pt>
                <c:pt idx="4">
                  <c:v>22</c:v>
                </c:pt>
                <c:pt idx="5">
                  <c:v>25</c:v>
                </c:pt>
                <c:pt idx="6">
                  <c:v>25</c:v>
                </c:pt>
                <c:pt idx="7">
                  <c:v>28</c:v>
                </c:pt>
                <c:pt idx="8">
                  <c:v>27</c:v>
                </c:pt>
                <c:pt idx="9">
                  <c:v>29</c:v>
                </c:pt>
                <c:pt idx="10">
                  <c:v>25</c:v>
                </c:pt>
                <c:pt idx="11">
                  <c:v>23</c:v>
                </c:pt>
                <c:pt idx="12">
                  <c:v>21</c:v>
                </c:pt>
                <c:pt idx="13">
                  <c:v>30</c:v>
                </c:pt>
                <c:pt idx="14">
                  <c:v>34</c:v>
                </c:pt>
                <c:pt idx="15">
                  <c:v>39</c:v>
                </c:pt>
                <c:pt idx="16">
                  <c:v>44</c:v>
                </c:pt>
                <c:pt idx="17">
                  <c:v>46</c:v>
                </c:pt>
                <c:pt idx="18">
                  <c:v>47</c:v>
                </c:pt>
                <c:pt idx="19">
                  <c:v>47</c:v>
                </c:pt>
                <c:pt idx="20">
                  <c:v>49</c:v>
                </c:pt>
                <c:pt idx="21">
                  <c:v>73</c:v>
                </c:pt>
                <c:pt idx="22">
                  <c:v>72</c:v>
                </c:pt>
                <c:pt idx="23">
                  <c:v>74</c:v>
                </c:pt>
                <c:pt idx="24">
                  <c:v>75</c:v>
                </c:pt>
                <c:pt idx="25">
                  <c:v>75</c:v>
                </c:pt>
                <c:pt idx="26">
                  <c:v>75</c:v>
                </c:pt>
                <c:pt idx="27">
                  <c:v>68</c:v>
                </c:pt>
                <c:pt idx="28">
                  <c:v>53</c:v>
                </c:pt>
                <c:pt idx="29">
                  <c:v>49</c:v>
                </c:pt>
                <c:pt idx="30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B7-4218-A7C8-D74F95331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194080"/>
        <c:axId val="265190800"/>
      </c:lineChart>
      <c:catAx>
        <c:axId val="26519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90800"/>
        <c:crosses val="autoZero"/>
        <c:auto val="1"/>
        <c:lblAlgn val="ctr"/>
        <c:lblOffset val="100"/>
        <c:noMultiLvlLbl val="0"/>
      </c:catAx>
      <c:valAx>
        <c:axId val="26519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9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2.03458799593082E-2</c:v>
                </c:pt>
                <c:pt idx="1">
                  <c:v>0.16280016280016299</c:v>
                </c:pt>
                <c:pt idx="2">
                  <c:v>0</c:v>
                </c:pt>
                <c:pt idx="3">
                  <c:v>0.14236322961155201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6.0926076360682403E-2</c:v>
                </c:pt>
                <c:pt idx="8">
                  <c:v>0</c:v>
                </c:pt>
                <c:pt idx="9">
                  <c:v>0.142074284554496</c:v>
                </c:pt>
                <c:pt idx="10">
                  <c:v>2.02880908906472E-2</c:v>
                </c:pt>
                <c:pt idx="11">
                  <c:v>0.101419878296146</c:v>
                </c:pt>
                <c:pt idx="12">
                  <c:v>0</c:v>
                </c:pt>
                <c:pt idx="13">
                  <c:v>0.233218414114784</c:v>
                </c:pt>
                <c:pt idx="14">
                  <c:v>0.16223889677550199</c:v>
                </c:pt>
                <c:pt idx="15">
                  <c:v>0.36511156186612598</c:v>
                </c:pt>
                <c:pt idx="16">
                  <c:v>0.121679172581626</c:v>
                </c:pt>
                <c:pt idx="17">
                  <c:v>6.0802594244021103E-2</c:v>
                </c:pt>
                <c:pt idx="18">
                  <c:v>0</c:v>
                </c:pt>
                <c:pt idx="19">
                  <c:v>0</c:v>
                </c:pt>
                <c:pt idx="20">
                  <c:v>0.19230769230769201</c:v>
                </c:pt>
                <c:pt idx="21">
                  <c:v>0.23775799271549999</c:v>
                </c:pt>
                <c:pt idx="22">
                  <c:v>0.28317152103559901</c:v>
                </c:pt>
                <c:pt idx="23">
                  <c:v>8.59280226445613E-2</c:v>
                </c:pt>
                <c:pt idx="24">
                  <c:v>0.13644633110976301</c:v>
                </c:pt>
                <c:pt idx="25">
                  <c:v>0</c:v>
                </c:pt>
                <c:pt idx="26">
                  <c:v>0</c:v>
                </c:pt>
                <c:pt idx="27">
                  <c:v>0.11611470113085599</c:v>
                </c:pt>
                <c:pt idx="28">
                  <c:v>0.20185708518369</c:v>
                </c:pt>
                <c:pt idx="29">
                  <c:v>0.22195318805488301</c:v>
                </c:pt>
                <c:pt idx="30">
                  <c:v>0.14124293785310699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F8-4AFF-B20C-39338038E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192440"/>
        <c:axId val="265192768"/>
      </c:lineChart>
      <c:catAx>
        <c:axId val="26519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92768"/>
        <c:crosses val="autoZero"/>
        <c:auto val="1"/>
        <c:lblAlgn val="ctr"/>
        <c:lblOffset val="100"/>
        <c:noMultiLvlLbl val="0"/>
      </c:catAx>
      <c:valAx>
        <c:axId val="26519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9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100</c:v>
                </c:pt>
                <c:pt idx="1">
                  <c:v>85</c:v>
                </c:pt>
                <c:pt idx="2">
                  <c:v>79</c:v>
                </c:pt>
                <c:pt idx="3">
                  <c:v>50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26</c:v>
                </c:pt>
                <c:pt idx="8">
                  <c:v>27</c:v>
                </c:pt>
                <c:pt idx="9">
                  <c:v>28</c:v>
                </c:pt>
                <c:pt idx="10">
                  <c:v>27</c:v>
                </c:pt>
                <c:pt idx="11">
                  <c:v>24</c:v>
                </c:pt>
                <c:pt idx="12">
                  <c:v>22</c:v>
                </c:pt>
                <c:pt idx="13">
                  <c:v>25</c:v>
                </c:pt>
                <c:pt idx="14">
                  <c:v>31</c:v>
                </c:pt>
                <c:pt idx="15">
                  <c:v>36</c:v>
                </c:pt>
                <c:pt idx="16">
                  <c:v>41</c:v>
                </c:pt>
                <c:pt idx="17">
                  <c:v>46</c:v>
                </c:pt>
                <c:pt idx="18">
                  <c:v>46</c:v>
                </c:pt>
                <c:pt idx="19">
                  <c:v>47</c:v>
                </c:pt>
                <c:pt idx="20">
                  <c:v>47</c:v>
                </c:pt>
                <c:pt idx="21">
                  <c:v>61</c:v>
                </c:pt>
                <c:pt idx="22">
                  <c:v>73</c:v>
                </c:pt>
                <c:pt idx="23">
                  <c:v>73</c:v>
                </c:pt>
                <c:pt idx="24">
                  <c:v>76</c:v>
                </c:pt>
                <c:pt idx="25">
                  <c:v>75</c:v>
                </c:pt>
                <c:pt idx="26">
                  <c:v>76</c:v>
                </c:pt>
                <c:pt idx="27">
                  <c:v>71</c:v>
                </c:pt>
                <c:pt idx="28">
                  <c:v>61</c:v>
                </c:pt>
                <c:pt idx="29">
                  <c:v>52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B-4CCA-A556-EA8BFF519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62624"/>
        <c:axId val="49034472"/>
      </c:lineChart>
      <c:catAx>
        <c:axId val="30406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34472"/>
        <c:crosses val="autoZero"/>
        <c:auto val="1"/>
        <c:lblAlgn val="ctr"/>
        <c:lblOffset val="100"/>
        <c:noMultiLvlLbl val="0"/>
      </c:catAx>
      <c:valAx>
        <c:axId val="4903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6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8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7</c:v>
                </c:pt>
                <c:pt idx="10">
                  <c:v>1</c:v>
                </c:pt>
                <c:pt idx="11">
                  <c:v>5</c:v>
                </c:pt>
                <c:pt idx="12">
                  <c:v>0</c:v>
                </c:pt>
                <c:pt idx="13">
                  <c:v>11</c:v>
                </c:pt>
                <c:pt idx="14">
                  <c:v>8</c:v>
                </c:pt>
                <c:pt idx="15">
                  <c:v>18</c:v>
                </c:pt>
                <c:pt idx="16">
                  <c:v>6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9</c:v>
                </c:pt>
                <c:pt idx="21">
                  <c:v>11</c:v>
                </c:pt>
                <c:pt idx="22">
                  <c:v>14</c:v>
                </c:pt>
                <c:pt idx="23">
                  <c:v>4</c:v>
                </c:pt>
                <c:pt idx="24">
                  <c:v>6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10</c:v>
                </c:pt>
                <c:pt idx="29">
                  <c:v>11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D8-4BDF-8221-81B302671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72240"/>
        <c:axId val="309271256"/>
      </c:lineChart>
      <c:catAx>
        <c:axId val="30927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1256"/>
        <c:crosses val="autoZero"/>
        <c:auto val="1"/>
        <c:lblAlgn val="ctr"/>
        <c:lblOffset val="100"/>
        <c:noMultiLvlLbl val="0"/>
      </c:catAx>
      <c:valAx>
        <c:axId val="30927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48-41AC-8AB7-1137B83FB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271912"/>
        <c:axId val="309272896"/>
      </c:radarChart>
      <c:catAx>
        <c:axId val="30927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2896"/>
        <c:crosses val="autoZero"/>
        <c:auto val="1"/>
        <c:lblAlgn val="ctr"/>
        <c:lblOffset val="100"/>
        <c:noMultiLvlLbl val="0"/>
      </c:catAx>
      <c:valAx>
        <c:axId val="30927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623</c:v>
                </c:pt>
                <c:pt idx="1">
                  <c:v>623</c:v>
                </c:pt>
                <c:pt idx="2">
                  <c:v>625</c:v>
                </c:pt>
                <c:pt idx="3">
                  <c:v>625</c:v>
                </c:pt>
                <c:pt idx="4">
                  <c:v>626</c:v>
                </c:pt>
                <c:pt idx="5">
                  <c:v>626</c:v>
                </c:pt>
                <c:pt idx="6">
                  <c:v>627</c:v>
                </c:pt>
                <c:pt idx="7">
                  <c:v>627</c:v>
                </c:pt>
                <c:pt idx="8">
                  <c:v>629</c:v>
                </c:pt>
                <c:pt idx="9">
                  <c:v>628</c:v>
                </c:pt>
                <c:pt idx="10">
                  <c:v>628</c:v>
                </c:pt>
                <c:pt idx="11">
                  <c:v>628</c:v>
                </c:pt>
                <c:pt idx="12">
                  <c:v>628</c:v>
                </c:pt>
                <c:pt idx="13">
                  <c:v>627</c:v>
                </c:pt>
                <c:pt idx="14">
                  <c:v>628</c:v>
                </c:pt>
                <c:pt idx="15">
                  <c:v>629</c:v>
                </c:pt>
                <c:pt idx="16">
                  <c:v>629</c:v>
                </c:pt>
                <c:pt idx="17">
                  <c:v>630</c:v>
                </c:pt>
                <c:pt idx="18">
                  <c:v>629</c:v>
                </c:pt>
                <c:pt idx="19">
                  <c:v>628</c:v>
                </c:pt>
                <c:pt idx="20">
                  <c:v>627</c:v>
                </c:pt>
                <c:pt idx="21">
                  <c:v>628</c:v>
                </c:pt>
                <c:pt idx="22">
                  <c:v>628</c:v>
                </c:pt>
                <c:pt idx="23">
                  <c:v>631</c:v>
                </c:pt>
                <c:pt idx="24">
                  <c:v>630</c:v>
                </c:pt>
                <c:pt idx="25">
                  <c:v>631</c:v>
                </c:pt>
                <c:pt idx="26">
                  <c:v>632</c:v>
                </c:pt>
                <c:pt idx="27">
                  <c:v>633</c:v>
                </c:pt>
                <c:pt idx="28">
                  <c:v>631</c:v>
                </c:pt>
                <c:pt idx="29">
                  <c:v>632</c:v>
                </c:pt>
                <c:pt idx="30">
                  <c:v>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09-467D-B12D-B4BD7C43E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87896"/>
        <c:axId val="311690192"/>
      </c:lineChart>
      <c:catAx>
        <c:axId val="31168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90192"/>
        <c:crosses val="autoZero"/>
        <c:auto val="1"/>
        <c:lblAlgn val="ctr"/>
        <c:lblOffset val="100"/>
        <c:noMultiLvlLbl val="0"/>
      </c:catAx>
      <c:valAx>
        <c:axId val="31169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8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4</c:v>
                </c:pt>
                <c:pt idx="22">
                  <c:v>1</c:v>
                </c:pt>
                <c:pt idx="23">
                  <c:v>4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D9-4C78-8970-80032766B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89208"/>
        <c:axId val="311687568"/>
      </c:lineChart>
      <c:catAx>
        <c:axId val="31168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87568"/>
        <c:crosses val="autoZero"/>
        <c:auto val="1"/>
        <c:lblAlgn val="ctr"/>
        <c:lblOffset val="100"/>
        <c:noMultiLvlLbl val="0"/>
      </c:catAx>
      <c:valAx>
        <c:axId val="31168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8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8</c:v>
                </c:pt>
                <c:pt idx="15">
                  <c:v>1</c:v>
                </c:pt>
                <c:pt idx="16">
                  <c:v>5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79-488D-BBFE-AECACFBFA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081480"/>
        <c:axId val="313079512"/>
      </c:lineChart>
      <c:catAx>
        <c:axId val="3130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79512"/>
        <c:crosses val="autoZero"/>
        <c:auto val="1"/>
        <c:lblAlgn val="ctr"/>
        <c:lblOffset val="100"/>
        <c:noMultiLvlLbl val="0"/>
      </c:catAx>
      <c:valAx>
        <c:axId val="31307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B1-475D-9DAC-3F2BF0EC6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077872"/>
        <c:axId val="313078528"/>
      </c:barChart>
      <c:catAx>
        <c:axId val="31307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78528"/>
        <c:crosses val="autoZero"/>
        <c:auto val="1"/>
        <c:lblAlgn val="ctr"/>
        <c:lblOffset val="100"/>
        <c:noMultiLvlLbl val="0"/>
      </c:catAx>
      <c:valAx>
        <c:axId val="31307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7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0.32051282051281998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0.15923566878980899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0.31796502384737702</c:v>
                </c:pt>
                <c:pt idx="17">
                  <c:v>0.31796502384737702</c:v>
                </c:pt>
                <c:pt idx="18">
                  <c:v>0</c:v>
                </c:pt>
                <c:pt idx="19">
                  <c:v>0</c:v>
                </c:pt>
                <c:pt idx="20">
                  <c:v>1.2227538543328</c:v>
                </c:pt>
                <c:pt idx="21">
                  <c:v>7.9744816586921896E-2</c:v>
                </c:pt>
                <c:pt idx="22">
                  <c:v>0.31847133757961799</c:v>
                </c:pt>
                <c:pt idx="23">
                  <c:v>0.15898251192368801</c:v>
                </c:pt>
                <c:pt idx="24">
                  <c:v>0.58201058201058198</c:v>
                </c:pt>
                <c:pt idx="25">
                  <c:v>0</c:v>
                </c:pt>
                <c:pt idx="26">
                  <c:v>0</c:v>
                </c:pt>
                <c:pt idx="27">
                  <c:v>3.40189873417722</c:v>
                </c:pt>
                <c:pt idx="28">
                  <c:v>0.316455696202532</c:v>
                </c:pt>
                <c:pt idx="29">
                  <c:v>0.36978341257263603</c:v>
                </c:pt>
                <c:pt idx="30">
                  <c:v>0.949367088607595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4C-43A1-A75F-D9A4B87F9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85984"/>
        <c:axId val="313287952"/>
      </c:lineChart>
      <c:catAx>
        <c:axId val="31328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87952"/>
        <c:crosses val="autoZero"/>
        <c:auto val="1"/>
        <c:lblAlgn val="ctr"/>
        <c:lblOffset val="100"/>
        <c:noMultiLvlLbl val="0"/>
      </c:catAx>
      <c:valAx>
        <c:axId val="31328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8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21</c:v>
                </c:pt>
                <c:pt idx="28">
                  <c:v>2</c:v>
                </c:pt>
                <c:pt idx="29">
                  <c:v>2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D4-4798-BF91-413BFF67D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85000"/>
        <c:axId val="313287624"/>
      </c:lineChart>
      <c:catAx>
        <c:axId val="31328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87624"/>
        <c:crosses val="autoZero"/>
        <c:auto val="1"/>
        <c:lblAlgn val="ctr"/>
        <c:lblOffset val="100"/>
        <c:noMultiLvlLbl val="0"/>
      </c:catAx>
      <c:valAx>
        <c:axId val="31328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8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2575</c:v>
                </c:pt>
                <c:pt idx="1">
                  <c:v>2581</c:v>
                </c:pt>
                <c:pt idx="2">
                  <c:v>2581</c:v>
                </c:pt>
                <c:pt idx="3">
                  <c:v>2581</c:v>
                </c:pt>
                <c:pt idx="4">
                  <c:v>2582</c:v>
                </c:pt>
                <c:pt idx="5">
                  <c:v>2583</c:v>
                </c:pt>
                <c:pt idx="6">
                  <c:v>2582</c:v>
                </c:pt>
                <c:pt idx="7">
                  <c:v>2583</c:v>
                </c:pt>
                <c:pt idx="8">
                  <c:v>2582</c:v>
                </c:pt>
                <c:pt idx="9">
                  <c:v>2584</c:v>
                </c:pt>
                <c:pt idx="10">
                  <c:v>2591</c:v>
                </c:pt>
                <c:pt idx="11">
                  <c:v>2597</c:v>
                </c:pt>
                <c:pt idx="12">
                  <c:v>2601</c:v>
                </c:pt>
                <c:pt idx="13">
                  <c:v>2601</c:v>
                </c:pt>
                <c:pt idx="14">
                  <c:v>2605</c:v>
                </c:pt>
                <c:pt idx="15">
                  <c:v>2608</c:v>
                </c:pt>
                <c:pt idx="16">
                  <c:v>2610</c:v>
                </c:pt>
                <c:pt idx="17">
                  <c:v>2613</c:v>
                </c:pt>
                <c:pt idx="18">
                  <c:v>2615</c:v>
                </c:pt>
                <c:pt idx="19">
                  <c:v>2614</c:v>
                </c:pt>
                <c:pt idx="20">
                  <c:v>2615</c:v>
                </c:pt>
                <c:pt idx="21">
                  <c:v>2620</c:v>
                </c:pt>
                <c:pt idx="22">
                  <c:v>2616</c:v>
                </c:pt>
                <c:pt idx="23">
                  <c:v>2621</c:v>
                </c:pt>
                <c:pt idx="24">
                  <c:v>2626</c:v>
                </c:pt>
                <c:pt idx="25">
                  <c:v>2628</c:v>
                </c:pt>
                <c:pt idx="26">
                  <c:v>2627</c:v>
                </c:pt>
                <c:pt idx="27">
                  <c:v>2627</c:v>
                </c:pt>
                <c:pt idx="28">
                  <c:v>2626</c:v>
                </c:pt>
                <c:pt idx="29">
                  <c:v>2626</c:v>
                </c:pt>
                <c:pt idx="30">
                  <c:v>2631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AA-4CAA-AE7D-AB2AAED9D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58440"/>
        <c:axId val="313252536"/>
      </c:lineChart>
      <c:catAx>
        <c:axId val="31325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2536"/>
        <c:crosses val="autoZero"/>
        <c:auto val="1"/>
        <c:lblAlgn val="ctr"/>
        <c:lblOffset val="100"/>
        <c:noMultiLvlLbl val="0"/>
      </c:catAx>
      <c:valAx>
        <c:axId val="31325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3.2646999999999999</c:v>
                </c:pt>
                <c:pt idx="1">
                  <c:v>9.0380000000000003</c:v>
                </c:pt>
                <c:pt idx="2">
                  <c:v>0</c:v>
                </c:pt>
                <c:pt idx="3">
                  <c:v>3.8744999999999998</c:v>
                </c:pt>
                <c:pt idx="4">
                  <c:v>0</c:v>
                </c:pt>
                <c:pt idx="5">
                  <c:v>0</c:v>
                </c:pt>
                <c:pt idx="6">
                  <c:v>2.6722999999999999</c:v>
                </c:pt>
                <c:pt idx="7">
                  <c:v>1.9945999999999999</c:v>
                </c:pt>
                <c:pt idx="8">
                  <c:v>0</c:v>
                </c:pt>
                <c:pt idx="9">
                  <c:v>0</c:v>
                </c:pt>
                <c:pt idx="10">
                  <c:v>1.5462</c:v>
                </c:pt>
                <c:pt idx="11">
                  <c:v>6.6692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3.6454</c:v>
                </c:pt>
                <c:pt idx="16">
                  <c:v>0</c:v>
                </c:pt>
                <c:pt idx="17">
                  <c:v>3.7917000000000001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1.7577</c:v>
                </c:pt>
                <c:pt idx="22">
                  <c:v>2.4828000000000001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3.9984999999999999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47-4E13-A40A-54427B8AA5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50896"/>
        <c:axId val="313251880"/>
      </c:lineChart>
      <c:catAx>
        <c:axId val="31325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1880"/>
        <c:crosses val="autoZero"/>
        <c:auto val="1"/>
        <c:lblAlgn val="ctr"/>
        <c:lblOffset val="100"/>
        <c:noMultiLvlLbl val="0"/>
      </c:catAx>
      <c:valAx>
        <c:axId val="31325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1/7/2019</c:v>
                </c:pt>
                <c:pt idx="1">
                  <c:v>2/7/2019</c:v>
                </c:pt>
                <c:pt idx="2">
                  <c:v>3/7/2019</c:v>
                </c:pt>
                <c:pt idx="3">
                  <c:v>4/7/2019</c:v>
                </c:pt>
                <c:pt idx="4">
                  <c:v>5/7/2019</c:v>
                </c:pt>
                <c:pt idx="5">
                  <c:v>6/7/2019</c:v>
                </c:pt>
                <c:pt idx="6">
                  <c:v>7/7/2019</c:v>
                </c:pt>
                <c:pt idx="7">
                  <c:v>8/7/2019</c:v>
                </c:pt>
                <c:pt idx="8">
                  <c:v>9/7/2019</c:v>
                </c:pt>
                <c:pt idx="9">
                  <c:v>10/7/2019</c:v>
                </c:pt>
                <c:pt idx="10">
                  <c:v>11/7/2019</c:v>
                </c:pt>
                <c:pt idx="11">
                  <c:v>12/7/2019</c:v>
                </c:pt>
                <c:pt idx="12">
                  <c:v>13/07/2019</c:v>
                </c:pt>
                <c:pt idx="13">
                  <c:v>14/07/2019</c:v>
                </c:pt>
                <c:pt idx="14">
                  <c:v>15/07/2019</c:v>
                </c:pt>
                <c:pt idx="15">
                  <c:v>16/07/2019</c:v>
                </c:pt>
                <c:pt idx="16">
                  <c:v>17/07/2019</c:v>
                </c:pt>
                <c:pt idx="17">
                  <c:v>18/07/2019</c:v>
                </c:pt>
                <c:pt idx="18">
                  <c:v>19/07/2019</c:v>
                </c:pt>
                <c:pt idx="19">
                  <c:v>20/07/2019</c:v>
                </c:pt>
                <c:pt idx="20">
                  <c:v>21/07/2019</c:v>
                </c:pt>
                <c:pt idx="21">
                  <c:v>22/07/2019</c:v>
                </c:pt>
                <c:pt idx="22">
                  <c:v>23/07/2019</c:v>
                </c:pt>
                <c:pt idx="23">
                  <c:v>24/07/2019</c:v>
                </c:pt>
                <c:pt idx="24">
                  <c:v>25/07/2019</c:v>
                </c:pt>
                <c:pt idx="25">
                  <c:v>26/07/2019</c:v>
                </c:pt>
                <c:pt idx="26">
                  <c:v>27/07/2019</c:v>
                </c:pt>
                <c:pt idx="27">
                  <c:v>28/07/2019</c:v>
                </c:pt>
                <c:pt idx="28">
                  <c:v>29/07/2019</c:v>
                </c:pt>
                <c:pt idx="29">
                  <c:v>30/07/2019</c:v>
                </c:pt>
                <c:pt idx="30">
                  <c:v>31/07/2019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7E-4116-A3A0-F7CA0977B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57784"/>
        <c:axId val="313256800"/>
      </c:lineChart>
      <c:catAx>
        <c:axId val="31325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6800"/>
        <c:crosses val="autoZero"/>
        <c:auto val="1"/>
        <c:lblAlgn val="ctr"/>
        <c:lblOffset val="100"/>
        <c:noMultiLvlLbl val="0"/>
      </c:catAx>
      <c:valAx>
        <c:axId val="31325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4826-2906-419A-9C8E-066BD1F35B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E43B7-28EA-411C-B153-BF28352A12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987909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DE8DA-0169-4E9D-9ED1-53E2B957E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2DF228-ACB4-465B-9BBC-251280DD60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2486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04A67-6016-40F2-B952-338DF60D4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41EF0-528B-41C5-B614-05E404141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2BC1B-D745-402A-A381-307B57F55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53E89-D758-4EEC-B857-ED2DABE79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750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01530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6931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6236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6968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1395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2403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3752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5143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8404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4347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01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56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DC4A9-140F-4482-A433-57BD1A46F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</p:spTree>
    <p:extLst>
      <p:ext uri="{BB962C8B-B14F-4D97-AF65-F5344CB8AC3E}">
        <p14:creationId xmlns:p14="http://schemas.microsoft.com/office/powerpoint/2010/main" val="332589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DBAA5-83DC-4C95-8702-C1DDCD9AC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D18125-206E-4371-959B-9FCF65067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905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6ABF7-8F85-4A21-B126-76671A442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23A30-F5C0-4AD7-AF4C-07FF821A6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43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C9FA7-A323-4CF9-BD8A-7CEE29E7C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3182F5-46F8-4BCB-8093-0F29660A83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3958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8F0D-0EEB-487E-ABEE-CA5208B51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6C5F3-D6F3-4585-BECB-B89D99CF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5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19B6D-8A7C-4C68-BECD-661E1A5A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8C92D0-1D35-415C-ABCF-54EF209CE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36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72CC4-29B4-48F7-9815-1B5CC93C0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B91BB-E177-4444-8B36-958F93D0D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99E6-712F-49C8-91F4-807F0047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D3545-167F-419C-8F9A-78C203385C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940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693D8-3C7E-4952-943D-D56446974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BEBAE-7437-412C-B2A3-1EC9FEF9A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786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5C998-09E3-4FAA-B52D-24C1E3AFA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53FA2-E581-4B27-992A-92C8A8F79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8185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CF8E2-81DA-4487-913B-3C1D8EE33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4D5E7-2182-461A-ADAC-6D70F4E0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71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45B4-C610-41D8-9849-1624BF715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8A6062-1FCB-4C31-AB89-8A1E42E2E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210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0E6CC-3A8C-417B-9939-D129D1AF9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AA339-D93F-4491-9FCC-EAECA72C0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82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3944-4B6F-4689-BDFF-6B1213819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EB2003-6F56-4BB0-B21D-38C379C180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398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8CA7A-CA03-4FFF-A231-2B205CDCB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E659-D1DE-4D6E-879D-AED83AF4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142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929F4-8A7C-494C-87AC-85A31A6FD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3B9DC-9B1B-4498-9210-66FE7D5389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747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D223A-C548-4937-8881-0BFEEE36B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F2BCA-A9DE-4528-BD81-CBAA71969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437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5EA9-0D56-4E55-9E57-577039DB3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80F22-2E35-4A6F-B23F-E13299B52B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3961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9CF36-20B2-447F-B633-6D0ECE0DD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D60F7-AF6D-4132-9FCE-875E49422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717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DEC23-53FC-489B-A816-32E352B0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45303-7292-4A11-A7A0-55DBFF3165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073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AEFB9-22B7-43B8-A870-ACF9B16C1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0AC98-F215-48AD-8F20-03CEB840B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6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6F9F9-DAA7-4DD0-8E3B-665E100BB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E914A-C973-4010-A9A4-DEF740947B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48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97031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611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520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249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14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71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42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083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598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6287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524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024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416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545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27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472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51A67-3D38-41DC-B116-E65FDCDC3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</p:spTree>
    <p:extLst>
      <p:ext uri="{BB962C8B-B14F-4D97-AF65-F5344CB8AC3E}">
        <p14:creationId xmlns:p14="http://schemas.microsoft.com/office/powerpoint/2010/main" val="3149423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E2677-1E7C-4FDA-B969-045DC720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4299AA-CA4F-417C-86A0-F07092869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781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10E97-C840-4481-8849-A9A5DCB14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D309C-33E5-42FA-B91B-75DB7618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005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5BC39-8FB0-48CF-98DE-F0042FCC3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FDA0DB-3F03-4C1C-ABBE-9A656A6B99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6927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F2798-5566-4B45-9CCC-3D9569E99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FBE14-228B-4A91-8491-E25446CCC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5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ACEBB-5924-4272-A173-A11279A5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730D6F-8D5E-4350-9036-AFF2FC95F4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129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1F004-8E24-46EF-8336-D6B291F62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423D8-C129-4C23-8E38-E85CCB630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710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5F86-1A24-482A-82B1-A7293A1C1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0E7E8B-9048-4C87-BA8C-8C07D3D914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055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F6EDD-DD6D-425C-A77F-3B29264B9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F2B77-812E-4B24-8EAD-5BC97F18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682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781D-DD76-49A5-9577-50149C5FA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0E902-140D-4231-BA72-545D85CDF4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7094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C186F-1AFF-49AB-83F7-0D9205FCB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57C3A-94C0-4E27-98CB-7B8D35924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862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68FB-46CD-4D40-9B39-F14BB58E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901172-40D6-4E9B-BC36-D3C8ED27E6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5533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C11FF-7C2A-4F02-9C5C-E19CC7B07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9712E-013D-4D36-9D6E-76D0C9E2C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88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35A1-CAC1-4919-A749-21EAFA38D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F9D02-F115-4A16-8F01-242D8B30A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405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19636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09288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8119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064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63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8998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37842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69741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1499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23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25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65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40C6E-F52D-44C7-AAC6-D3F85FD31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</p:spTree>
    <p:extLst>
      <p:ext uri="{BB962C8B-B14F-4D97-AF65-F5344CB8AC3E}">
        <p14:creationId xmlns:p14="http://schemas.microsoft.com/office/powerpoint/2010/main" val="3494919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02FB-6873-4D78-ADF8-E7F532AE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15CEFD-AABE-4B84-9AAA-212B803371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6135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28AFF-2749-401B-982D-A803C0E79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4D60C-3750-4A77-88E4-CC5AB567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47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15D2-4748-46AD-BC1E-082E46606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7FCA5C-2DB7-4898-BF67-225D2B10C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0556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3D11B-AD4B-4C5D-BE73-40D948E72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BF7FB-B609-4306-A6C8-C0E5A749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071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C8FAB-A7AE-4F8C-AB20-7A7BBC79A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C69027-3CCD-4B29-A846-B70DAD2A0B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8979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6A624-13CA-4D7B-A2A0-D582F5DD4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01/07/2019 - 31/07/2019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89A30-2929-4822-9D75-E117A2B8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378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2019-08-19T08:39:49Z</dcterms:created>
  <dcterms:modified xsi:type="dcterms:W3CDTF">2019-08-19T08:40:20Z</dcterms:modified>
</cp:coreProperties>
</file>