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5-486D-9566-335FC4163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492248"/>
        <c:axId val="294488968"/>
      </c:radarChart>
      <c:catAx>
        <c:axId val="29449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88968"/>
        <c:crosses val="autoZero"/>
        <c:auto val="1"/>
        <c:lblAlgn val="ctr"/>
        <c:lblOffset val="100"/>
        <c:noMultiLvlLbl val="0"/>
      </c:catAx>
      <c:valAx>
        <c:axId val="29448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9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4862</c:v>
                </c:pt>
                <c:pt idx="1">
                  <c:v>4862</c:v>
                </c:pt>
                <c:pt idx="2">
                  <c:v>4865</c:v>
                </c:pt>
                <c:pt idx="3">
                  <c:v>4868</c:v>
                </c:pt>
                <c:pt idx="4">
                  <c:v>4869</c:v>
                </c:pt>
                <c:pt idx="5">
                  <c:v>4874</c:v>
                </c:pt>
                <c:pt idx="6">
                  <c:v>4876</c:v>
                </c:pt>
                <c:pt idx="7">
                  <c:v>4880</c:v>
                </c:pt>
                <c:pt idx="8">
                  <c:v>4885</c:v>
                </c:pt>
                <c:pt idx="9">
                  <c:v>4887</c:v>
                </c:pt>
                <c:pt idx="10">
                  <c:v>4888</c:v>
                </c:pt>
                <c:pt idx="11">
                  <c:v>4891</c:v>
                </c:pt>
                <c:pt idx="12">
                  <c:v>4890</c:v>
                </c:pt>
                <c:pt idx="13">
                  <c:v>4892</c:v>
                </c:pt>
                <c:pt idx="14">
                  <c:v>4890</c:v>
                </c:pt>
                <c:pt idx="15">
                  <c:v>4890</c:v>
                </c:pt>
                <c:pt idx="16">
                  <c:v>4892</c:v>
                </c:pt>
                <c:pt idx="17">
                  <c:v>4893</c:v>
                </c:pt>
                <c:pt idx="18">
                  <c:v>4895</c:v>
                </c:pt>
                <c:pt idx="19">
                  <c:v>4898</c:v>
                </c:pt>
                <c:pt idx="20">
                  <c:v>4900</c:v>
                </c:pt>
                <c:pt idx="21">
                  <c:v>4903</c:v>
                </c:pt>
                <c:pt idx="22">
                  <c:v>4906</c:v>
                </c:pt>
                <c:pt idx="23">
                  <c:v>4908</c:v>
                </c:pt>
                <c:pt idx="24">
                  <c:v>4913</c:v>
                </c:pt>
                <c:pt idx="25">
                  <c:v>4914</c:v>
                </c:pt>
                <c:pt idx="26">
                  <c:v>4913</c:v>
                </c:pt>
                <c:pt idx="27">
                  <c:v>4916</c:v>
                </c:pt>
                <c:pt idx="28">
                  <c:v>4915</c:v>
                </c:pt>
                <c:pt idx="29">
                  <c:v>4915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67-44D9-9FBD-50E5C6A7C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152712"/>
        <c:axId val="297149432"/>
      </c:lineChart>
      <c:catAx>
        <c:axId val="29715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49432"/>
        <c:crosses val="autoZero"/>
        <c:auto val="1"/>
        <c:lblAlgn val="ctr"/>
        <c:lblOffset val="100"/>
        <c:noMultiLvlLbl val="0"/>
      </c:catAx>
      <c:valAx>
        <c:axId val="29714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5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4</c:v>
                </c:pt>
                <c:pt idx="12">
                  <c:v>6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3</c:v>
                </c:pt>
                <c:pt idx="17">
                  <c:v>4</c:v>
                </c:pt>
                <c:pt idx="18">
                  <c:v>4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6</c:v>
                </c:pt>
                <c:pt idx="24">
                  <c:v>5</c:v>
                </c:pt>
                <c:pt idx="25">
                  <c:v>4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D3-4ED3-BFC5-A6815F955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349008"/>
        <c:axId val="250344416"/>
      </c:lineChart>
      <c:catAx>
        <c:axId val="25034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44416"/>
        <c:crosses val="autoZero"/>
        <c:auto val="1"/>
        <c:lblAlgn val="ctr"/>
        <c:lblOffset val="100"/>
        <c:noMultiLvlLbl val="0"/>
      </c:catAx>
      <c:valAx>
        <c:axId val="25034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4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14</c:v>
                </c:pt>
                <c:pt idx="13">
                  <c:v>2</c:v>
                </c:pt>
                <c:pt idx="14">
                  <c:v>14</c:v>
                </c:pt>
                <c:pt idx="15">
                  <c:v>3</c:v>
                </c:pt>
                <c:pt idx="16">
                  <c:v>9</c:v>
                </c:pt>
                <c:pt idx="17">
                  <c:v>12</c:v>
                </c:pt>
                <c:pt idx="18">
                  <c:v>5</c:v>
                </c:pt>
                <c:pt idx="19">
                  <c:v>9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F8-4966-A596-53608CFE1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56024"/>
        <c:axId val="247857336"/>
      </c:lineChart>
      <c:catAx>
        <c:axId val="24785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57336"/>
        <c:crosses val="autoZero"/>
        <c:auto val="1"/>
        <c:lblAlgn val="ctr"/>
        <c:lblOffset val="100"/>
        <c:noMultiLvlLbl val="0"/>
      </c:catAx>
      <c:valAx>
        <c:axId val="24785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5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17</c:v>
                </c:pt>
                <c:pt idx="2">
                  <c:v>13</c:v>
                </c:pt>
                <c:pt idx="3">
                  <c:v>13</c:v>
                </c:pt>
                <c:pt idx="4">
                  <c:v>1</c:v>
                </c:pt>
                <c:pt idx="5">
                  <c:v>0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4-4F2E-A9DE-6FAF9C62D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850776"/>
        <c:axId val="247851760"/>
      </c:barChart>
      <c:catAx>
        <c:axId val="24785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51760"/>
        <c:crosses val="autoZero"/>
        <c:auto val="1"/>
        <c:lblAlgn val="ctr"/>
        <c:lblOffset val="100"/>
        <c:noMultiLvlLbl val="0"/>
      </c:catAx>
      <c:valAx>
        <c:axId val="24785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5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E4-4F75-92F3-D3849A7E20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E4-4F75-92F3-D3849A7E20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E4-4F75-92F3-D3849A7E20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E4-4F75-92F3-D3849A7E2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995016"/>
        <c:axId val="174994688"/>
      </c:barChart>
      <c:catAx>
        <c:axId val="17499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94688"/>
        <c:crosses val="autoZero"/>
        <c:auto val="1"/>
        <c:lblAlgn val="ctr"/>
        <c:lblOffset val="100"/>
        <c:noMultiLvlLbl val="0"/>
      </c:catAx>
      <c:valAx>
        <c:axId val="17499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9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118</c:v>
                </c:pt>
                <c:pt idx="1">
                  <c:v>107</c:v>
                </c:pt>
                <c:pt idx="2">
                  <c:v>151</c:v>
                </c:pt>
                <c:pt idx="3">
                  <c:v>145</c:v>
                </c:pt>
                <c:pt idx="4">
                  <c:v>143</c:v>
                </c:pt>
                <c:pt idx="5">
                  <c:v>139</c:v>
                </c:pt>
                <c:pt idx="6">
                  <c:v>128</c:v>
                </c:pt>
                <c:pt idx="7">
                  <c:v>129</c:v>
                </c:pt>
                <c:pt idx="8">
                  <c:v>111</c:v>
                </c:pt>
                <c:pt idx="9">
                  <c:v>92</c:v>
                </c:pt>
                <c:pt idx="10">
                  <c:v>123</c:v>
                </c:pt>
                <c:pt idx="11">
                  <c:v>149</c:v>
                </c:pt>
                <c:pt idx="12">
                  <c:v>153</c:v>
                </c:pt>
                <c:pt idx="13">
                  <c:v>153</c:v>
                </c:pt>
                <c:pt idx="14">
                  <c:v>148</c:v>
                </c:pt>
                <c:pt idx="15">
                  <c:v>149</c:v>
                </c:pt>
                <c:pt idx="16">
                  <c:v>160</c:v>
                </c:pt>
                <c:pt idx="17">
                  <c:v>125</c:v>
                </c:pt>
                <c:pt idx="18">
                  <c:v>114</c:v>
                </c:pt>
                <c:pt idx="19">
                  <c:v>110</c:v>
                </c:pt>
                <c:pt idx="20">
                  <c:v>106</c:v>
                </c:pt>
                <c:pt idx="21">
                  <c:v>108</c:v>
                </c:pt>
                <c:pt idx="22">
                  <c:v>108</c:v>
                </c:pt>
                <c:pt idx="23">
                  <c:v>94</c:v>
                </c:pt>
                <c:pt idx="24">
                  <c:v>89</c:v>
                </c:pt>
                <c:pt idx="25">
                  <c:v>86</c:v>
                </c:pt>
                <c:pt idx="26">
                  <c:v>111</c:v>
                </c:pt>
                <c:pt idx="27">
                  <c:v>118</c:v>
                </c:pt>
                <c:pt idx="28">
                  <c:v>116</c:v>
                </c:pt>
                <c:pt idx="29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E3-4B3D-9290-F25D33AEA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94032"/>
        <c:axId val="174992064"/>
      </c:lineChart>
      <c:catAx>
        <c:axId val="17499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92064"/>
        <c:crosses val="autoZero"/>
        <c:auto val="1"/>
        <c:lblAlgn val="ctr"/>
        <c:lblOffset val="100"/>
        <c:noMultiLvlLbl val="0"/>
      </c:catAx>
      <c:valAx>
        <c:axId val="17499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9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8.2270670505964594E-2</c:v>
                </c:pt>
                <c:pt idx="2">
                  <c:v>0.39481801357186902</c:v>
                </c:pt>
                <c:pt idx="3">
                  <c:v>0.267159884915742</c:v>
                </c:pt>
                <c:pt idx="4">
                  <c:v>0.246507806080526</c:v>
                </c:pt>
                <c:pt idx="5">
                  <c:v>0</c:v>
                </c:pt>
                <c:pt idx="6">
                  <c:v>0.22564102564102601</c:v>
                </c:pt>
                <c:pt idx="7">
                  <c:v>0</c:v>
                </c:pt>
                <c:pt idx="8">
                  <c:v>0.151577222449816</c:v>
                </c:pt>
                <c:pt idx="9">
                  <c:v>0.25787965616045799</c:v>
                </c:pt>
                <c:pt idx="10">
                  <c:v>0.421526498874565</c:v>
                </c:pt>
                <c:pt idx="11">
                  <c:v>0.30169768868889302</c:v>
                </c:pt>
                <c:pt idx="12">
                  <c:v>0.201090661213361</c:v>
                </c:pt>
                <c:pt idx="13">
                  <c:v>0</c:v>
                </c:pt>
                <c:pt idx="14">
                  <c:v>0</c:v>
                </c:pt>
                <c:pt idx="15">
                  <c:v>0.19086571233810501</c:v>
                </c:pt>
                <c:pt idx="16">
                  <c:v>0.177196210727186</c:v>
                </c:pt>
                <c:pt idx="17">
                  <c:v>0.250408830744072</c:v>
                </c:pt>
                <c:pt idx="18">
                  <c:v>0.19411524315488399</c:v>
                </c:pt>
                <c:pt idx="19">
                  <c:v>0.15659041394335499</c:v>
                </c:pt>
                <c:pt idx="20">
                  <c:v>0</c:v>
                </c:pt>
                <c:pt idx="21">
                  <c:v>0</c:v>
                </c:pt>
                <c:pt idx="22">
                  <c:v>0.18352365415986899</c:v>
                </c:pt>
                <c:pt idx="23">
                  <c:v>0.21737653692004599</c:v>
                </c:pt>
                <c:pt idx="24">
                  <c:v>0.17107942973523399</c:v>
                </c:pt>
                <c:pt idx="25">
                  <c:v>9.6682271524526797E-2</c:v>
                </c:pt>
                <c:pt idx="26">
                  <c:v>0.48849989822918799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1B-4173-87B4-2AFC92916A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88456"/>
        <c:axId val="174985832"/>
      </c:lineChart>
      <c:catAx>
        <c:axId val="17498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85832"/>
        <c:crosses val="autoZero"/>
        <c:auto val="1"/>
        <c:lblAlgn val="ctr"/>
        <c:lblOffset val="100"/>
        <c:noMultiLvlLbl val="0"/>
      </c:catAx>
      <c:valAx>
        <c:axId val="17498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8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121</c:v>
                </c:pt>
                <c:pt idx="1">
                  <c:v>113</c:v>
                </c:pt>
                <c:pt idx="2">
                  <c:v>128</c:v>
                </c:pt>
                <c:pt idx="3">
                  <c:v>155</c:v>
                </c:pt>
                <c:pt idx="4">
                  <c:v>144</c:v>
                </c:pt>
                <c:pt idx="5">
                  <c:v>141</c:v>
                </c:pt>
                <c:pt idx="6">
                  <c:v>133</c:v>
                </c:pt>
                <c:pt idx="7">
                  <c:v>128</c:v>
                </c:pt>
                <c:pt idx="8">
                  <c:v>117</c:v>
                </c:pt>
                <c:pt idx="9">
                  <c:v>100</c:v>
                </c:pt>
                <c:pt idx="10">
                  <c:v>104</c:v>
                </c:pt>
                <c:pt idx="11">
                  <c:v>140</c:v>
                </c:pt>
                <c:pt idx="12">
                  <c:v>150</c:v>
                </c:pt>
                <c:pt idx="13">
                  <c:v>153</c:v>
                </c:pt>
                <c:pt idx="14">
                  <c:v>152</c:v>
                </c:pt>
                <c:pt idx="15">
                  <c:v>148</c:v>
                </c:pt>
                <c:pt idx="16">
                  <c:v>153</c:v>
                </c:pt>
                <c:pt idx="17">
                  <c:v>142</c:v>
                </c:pt>
                <c:pt idx="18">
                  <c:v>120</c:v>
                </c:pt>
                <c:pt idx="19">
                  <c:v>114</c:v>
                </c:pt>
                <c:pt idx="20">
                  <c:v>108</c:v>
                </c:pt>
                <c:pt idx="21">
                  <c:v>109</c:v>
                </c:pt>
                <c:pt idx="22">
                  <c:v>109</c:v>
                </c:pt>
                <c:pt idx="23">
                  <c:v>100</c:v>
                </c:pt>
                <c:pt idx="24">
                  <c:v>94</c:v>
                </c:pt>
                <c:pt idx="25">
                  <c:v>88</c:v>
                </c:pt>
                <c:pt idx="26">
                  <c:v>96</c:v>
                </c:pt>
                <c:pt idx="27">
                  <c:v>117</c:v>
                </c:pt>
                <c:pt idx="28">
                  <c:v>118</c:v>
                </c:pt>
                <c:pt idx="29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BD-49FE-A965-843A096D2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81896"/>
        <c:axId val="174989440"/>
      </c:lineChart>
      <c:catAx>
        <c:axId val="17498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89440"/>
        <c:crosses val="autoZero"/>
        <c:auto val="1"/>
        <c:lblAlgn val="ctr"/>
        <c:lblOffset val="100"/>
        <c:noMultiLvlLbl val="0"/>
      </c:catAx>
      <c:valAx>
        <c:axId val="17498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8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19</c:v>
                </c:pt>
                <c:pt idx="3">
                  <c:v>13</c:v>
                </c:pt>
                <c:pt idx="4">
                  <c:v>12</c:v>
                </c:pt>
                <c:pt idx="5">
                  <c:v>0</c:v>
                </c:pt>
                <c:pt idx="6">
                  <c:v>11</c:v>
                </c:pt>
                <c:pt idx="7">
                  <c:v>0</c:v>
                </c:pt>
                <c:pt idx="8">
                  <c:v>7</c:v>
                </c:pt>
                <c:pt idx="9">
                  <c:v>12</c:v>
                </c:pt>
                <c:pt idx="10">
                  <c:v>20</c:v>
                </c:pt>
                <c:pt idx="11">
                  <c:v>14</c:v>
                </c:pt>
                <c:pt idx="12">
                  <c:v>9</c:v>
                </c:pt>
                <c:pt idx="13">
                  <c:v>0</c:v>
                </c:pt>
                <c:pt idx="14">
                  <c:v>0</c:v>
                </c:pt>
                <c:pt idx="15">
                  <c:v>9</c:v>
                </c:pt>
                <c:pt idx="16">
                  <c:v>8</c:v>
                </c:pt>
                <c:pt idx="17">
                  <c:v>12</c:v>
                </c:pt>
                <c:pt idx="18">
                  <c:v>9</c:v>
                </c:pt>
                <c:pt idx="19">
                  <c:v>7</c:v>
                </c:pt>
                <c:pt idx="20">
                  <c:v>0</c:v>
                </c:pt>
                <c:pt idx="21">
                  <c:v>0</c:v>
                </c:pt>
                <c:pt idx="22">
                  <c:v>9</c:v>
                </c:pt>
                <c:pt idx="23">
                  <c:v>10</c:v>
                </c:pt>
                <c:pt idx="24">
                  <c:v>8</c:v>
                </c:pt>
                <c:pt idx="25">
                  <c:v>4</c:v>
                </c:pt>
                <c:pt idx="26">
                  <c:v>24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A-4274-A7E6-CD8002BB74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18536"/>
        <c:axId val="248219192"/>
      </c:lineChart>
      <c:catAx>
        <c:axId val="24821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19192"/>
        <c:crosses val="autoZero"/>
        <c:auto val="1"/>
        <c:lblAlgn val="ctr"/>
        <c:lblOffset val="100"/>
        <c:noMultiLvlLbl val="0"/>
      </c:catAx>
      <c:valAx>
        <c:axId val="24821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1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CC-4AC7-BACC-28F895212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650056"/>
        <c:axId val="300649728"/>
      </c:radarChart>
      <c:catAx>
        <c:axId val="30065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49728"/>
        <c:crosses val="autoZero"/>
        <c:auto val="1"/>
        <c:lblAlgn val="ctr"/>
        <c:lblOffset val="100"/>
        <c:noMultiLvlLbl val="0"/>
      </c:catAx>
      <c:valAx>
        <c:axId val="30064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5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611</c:v>
                </c:pt>
                <c:pt idx="1">
                  <c:v>610</c:v>
                </c:pt>
                <c:pt idx="2">
                  <c:v>611</c:v>
                </c:pt>
                <c:pt idx="3">
                  <c:v>611</c:v>
                </c:pt>
                <c:pt idx="4">
                  <c:v>612</c:v>
                </c:pt>
                <c:pt idx="5">
                  <c:v>612</c:v>
                </c:pt>
                <c:pt idx="6">
                  <c:v>611</c:v>
                </c:pt>
                <c:pt idx="7">
                  <c:v>611</c:v>
                </c:pt>
                <c:pt idx="8">
                  <c:v>613</c:v>
                </c:pt>
                <c:pt idx="9">
                  <c:v>614</c:v>
                </c:pt>
                <c:pt idx="10">
                  <c:v>615</c:v>
                </c:pt>
                <c:pt idx="11">
                  <c:v>617</c:v>
                </c:pt>
                <c:pt idx="12">
                  <c:v>618</c:v>
                </c:pt>
                <c:pt idx="13">
                  <c:v>619</c:v>
                </c:pt>
                <c:pt idx="14">
                  <c:v>619</c:v>
                </c:pt>
                <c:pt idx="15">
                  <c:v>619</c:v>
                </c:pt>
                <c:pt idx="16">
                  <c:v>620</c:v>
                </c:pt>
                <c:pt idx="17">
                  <c:v>618</c:v>
                </c:pt>
                <c:pt idx="18">
                  <c:v>618</c:v>
                </c:pt>
                <c:pt idx="19">
                  <c:v>620</c:v>
                </c:pt>
                <c:pt idx="20">
                  <c:v>620</c:v>
                </c:pt>
                <c:pt idx="21">
                  <c:v>620</c:v>
                </c:pt>
                <c:pt idx="22">
                  <c:v>620</c:v>
                </c:pt>
                <c:pt idx="23">
                  <c:v>619</c:v>
                </c:pt>
                <c:pt idx="24">
                  <c:v>619</c:v>
                </c:pt>
                <c:pt idx="25">
                  <c:v>622</c:v>
                </c:pt>
                <c:pt idx="26">
                  <c:v>623</c:v>
                </c:pt>
                <c:pt idx="27">
                  <c:v>622</c:v>
                </c:pt>
                <c:pt idx="28">
                  <c:v>622</c:v>
                </c:pt>
                <c:pt idx="29">
                  <c:v>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A0-4492-9A00-B19DFE7D9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661536"/>
        <c:axId val="247851432"/>
      </c:lineChart>
      <c:catAx>
        <c:axId val="30066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51432"/>
        <c:crosses val="autoZero"/>
        <c:auto val="1"/>
        <c:lblAlgn val="ctr"/>
        <c:lblOffset val="100"/>
        <c:noMultiLvlLbl val="0"/>
      </c:catAx>
      <c:valAx>
        <c:axId val="24785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6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5</c:v>
                </c:pt>
                <c:pt idx="10">
                  <c:v>4</c:v>
                </c:pt>
                <c:pt idx="11">
                  <c:v>5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3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4</c:v>
                </c:pt>
                <c:pt idx="23">
                  <c:v>6</c:v>
                </c:pt>
                <c:pt idx="24">
                  <c:v>5</c:v>
                </c:pt>
                <c:pt idx="25">
                  <c:v>4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5A-4D08-B6AC-1770101BE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806776"/>
        <c:axId val="302807104"/>
      </c:lineChart>
      <c:catAx>
        <c:axId val="30280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7104"/>
        <c:crosses val="autoZero"/>
        <c:auto val="1"/>
        <c:lblAlgn val="ctr"/>
        <c:lblOffset val="100"/>
        <c:noMultiLvlLbl val="0"/>
      </c:catAx>
      <c:valAx>
        <c:axId val="30280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5</c:v>
                </c:pt>
                <c:pt idx="13">
                  <c:v>1</c:v>
                </c:pt>
                <c:pt idx="14">
                  <c:v>8</c:v>
                </c:pt>
                <c:pt idx="15">
                  <c:v>2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  <c:pt idx="19">
                  <c:v>7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A5-4D71-8CB7-EB7286255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799560"/>
        <c:axId val="302800216"/>
      </c:lineChart>
      <c:catAx>
        <c:axId val="30279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0216"/>
        <c:crosses val="autoZero"/>
        <c:auto val="1"/>
        <c:lblAlgn val="ctr"/>
        <c:lblOffset val="100"/>
        <c:noMultiLvlLbl val="0"/>
      </c:catAx>
      <c:valAx>
        <c:axId val="30280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9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9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3A-444F-9FBE-79BA75D2D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805464"/>
        <c:axId val="302805792"/>
      </c:barChart>
      <c:catAx>
        <c:axId val="30280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5792"/>
        <c:crosses val="autoZero"/>
        <c:auto val="1"/>
        <c:lblAlgn val="ctr"/>
        <c:lblOffset val="100"/>
        <c:noMultiLvlLbl val="0"/>
      </c:catAx>
      <c:valAx>
        <c:axId val="30280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0.24590163934426201</c:v>
                </c:pt>
                <c:pt idx="2">
                  <c:v>3.15573770491803</c:v>
                </c:pt>
                <c:pt idx="3">
                  <c:v>0.16366612111293</c:v>
                </c:pt>
                <c:pt idx="4">
                  <c:v>0.16366612111293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1.47058823529412</c:v>
                </c:pt>
                <c:pt idx="9">
                  <c:v>0.122349102773246</c:v>
                </c:pt>
                <c:pt idx="10">
                  <c:v>0</c:v>
                </c:pt>
                <c:pt idx="11">
                  <c:v>5.4112554112554098E-2</c:v>
                </c:pt>
                <c:pt idx="12">
                  <c:v>3.2414910858995102E-2</c:v>
                </c:pt>
                <c:pt idx="13">
                  <c:v>0</c:v>
                </c:pt>
                <c:pt idx="14">
                  <c:v>0</c:v>
                </c:pt>
                <c:pt idx="15">
                  <c:v>4.0387722132471701E-2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8.0775444264943499E-2</c:v>
                </c:pt>
                <c:pt idx="20">
                  <c:v>0</c:v>
                </c:pt>
                <c:pt idx="21">
                  <c:v>0</c:v>
                </c:pt>
                <c:pt idx="22">
                  <c:v>0.241935483870968</c:v>
                </c:pt>
                <c:pt idx="23">
                  <c:v>0.28271405492730201</c:v>
                </c:pt>
                <c:pt idx="24">
                  <c:v>1.5616585891222401</c:v>
                </c:pt>
                <c:pt idx="25">
                  <c:v>0</c:v>
                </c:pt>
                <c:pt idx="26">
                  <c:v>8.0385852090032198E-2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98-45BB-8A2B-61AF4AF6AA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812352"/>
        <c:axId val="302813008"/>
      </c:lineChart>
      <c:catAx>
        <c:axId val="30281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13008"/>
        <c:crosses val="autoZero"/>
        <c:auto val="1"/>
        <c:lblAlgn val="ctr"/>
        <c:lblOffset val="100"/>
        <c:noMultiLvlLbl val="0"/>
      </c:catAx>
      <c:valAx>
        <c:axId val="30281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1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19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1C-452B-A2BB-1D500E97D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809072"/>
        <c:axId val="302808744"/>
      </c:lineChart>
      <c:catAx>
        <c:axId val="30280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8744"/>
        <c:crosses val="autoZero"/>
        <c:auto val="1"/>
        <c:lblAlgn val="ctr"/>
        <c:lblOffset val="100"/>
        <c:noMultiLvlLbl val="0"/>
      </c:catAx>
      <c:valAx>
        <c:axId val="30280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0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2553</c:v>
                </c:pt>
                <c:pt idx="1">
                  <c:v>2553</c:v>
                </c:pt>
                <c:pt idx="2">
                  <c:v>2553</c:v>
                </c:pt>
                <c:pt idx="3">
                  <c:v>2557</c:v>
                </c:pt>
                <c:pt idx="4">
                  <c:v>2556</c:v>
                </c:pt>
                <c:pt idx="5">
                  <c:v>2559</c:v>
                </c:pt>
                <c:pt idx="6">
                  <c:v>2559</c:v>
                </c:pt>
                <c:pt idx="7">
                  <c:v>2565</c:v>
                </c:pt>
                <c:pt idx="8">
                  <c:v>2566</c:v>
                </c:pt>
                <c:pt idx="9">
                  <c:v>2568</c:v>
                </c:pt>
                <c:pt idx="10">
                  <c:v>2562</c:v>
                </c:pt>
                <c:pt idx="11">
                  <c:v>2562</c:v>
                </c:pt>
                <c:pt idx="12">
                  <c:v>2560</c:v>
                </c:pt>
                <c:pt idx="13">
                  <c:v>2561</c:v>
                </c:pt>
                <c:pt idx="14">
                  <c:v>2560</c:v>
                </c:pt>
                <c:pt idx="15">
                  <c:v>2565</c:v>
                </c:pt>
                <c:pt idx="16">
                  <c:v>2566</c:v>
                </c:pt>
                <c:pt idx="17">
                  <c:v>2561</c:v>
                </c:pt>
                <c:pt idx="18">
                  <c:v>2560</c:v>
                </c:pt>
                <c:pt idx="19">
                  <c:v>2561</c:v>
                </c:pt>
                <c:pt idx="20">
                  <c:v>2562</c:v>
                </c:pt>
                <c:pt idx="21">
                  <c:v>2565</c:v>
                </c:pt>
                <c:pt idx="22">
                  <c:v>2566</c:v>
                </c:pt>
                <c:pt idx="23">
                  <c:v>2567</c:v>
                </c:pt>
                <c:pt idx="24">
                  <c:v>2566</c:v>
                </c:pt>
                <c:pt idx="25">
                  <c:v>2562</c:v>
                </c:pt>
                <c:pt idx="26">
                  <c:v>2564</c:v>
                </c:pt>
                <c:pt idx="27">
                  <c:v>2566</c:v>
                </c:pt>
                <c:pt idx="28">
                  <c:v>2571</c:v>
                </c:pt>
                <c:pt idx="29">
                  <c:v>2571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AC-48B8-AC6A-C65BAE7A5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413400"/>
        <c:axId val="303414712"/>
      </c:lineChart>
      <c:catAx>
        <c:axId val="30341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14712"/>
        <c:crosses val="autoZero"/>
        <c:auto val="1"/>
        <c:lblAlgn val="ctr"/>
        <c:lblOffset val="100"/>
        <c:noMultiLvlLbl val="0"/>
      </c:catAx>
      <c:valAx>
        <c:axId val="30341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1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6.2279999999999998</c:v>
                </c:pt>
                <c:pt idx="3">
                  <c:v>2.8571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3.0432999999999999</c:v>
                </c:pt>
                <c:pt idx="18">
                  <c:v>4.2187000000000001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3.3450000000000002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CF-466E-8C79-00637DBE1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409464"/>
        <c:axId val="303410776"/>
      </c:lineChart>
      <c:catAx>
        <c:axId val="30340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10776"/>
        <c:crosses val="autoZero"/>
        <c:auto val="1"/>
        <c:lblAlgn val="ctr"/>
        <c:lblOffset val="100"/>
        <c:noMultiLvlLbl val="0"/>
      </c:catAx>
      <c:valAx>
        <c:axId val="30341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0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1/6/2019</c:v>
                </c:pt>
                <c:pt idx="1">
                  <c:v>2/6/2019</c:v>
                </c:pt>
                <c:pt idx="2">
                  <c:v>3/6/2019</c:v>
                </c:pt>
                <c:pt idx="3">
                  <c:v>4/6/2019</c:v>
                </c:pt>
                <c:pt idx="4">
                  <c:v>5/6/2019</c:v>
                </c:pt>
                <c:pt idx="5">
                  <c:v>6/6/2019</c:v>
                </c:pt>
                <c:pt idx="6">
                  <c:v>7/6/2019</c:v>
                </c:pt>
                <c:pt idx="7">
                  <c:v>8/6/2019</c:v>
                </c:pt>
                <c:pt idx="8">
                  <c:v>9/6/2019</c:v>
                </c:pt>
                <c:pt idx="9">
                  <c:v>10/6/2019</c:v>
                </c:pt>
                <c:pt idx="10">
                  <c:v>11/6/2019</c:v>
                </c:pt>
                <c:pt idx="11">
                  <c:v>12/6/2019</c:v>
                </c:pt>
                <c:pt idx="12">
                  <c:v>13/06/2019</c:v>
                </c:pt>
                <c:pt idx="13">
                  <c:v>14/06/2019</c:v>
                </c:pt>
                <c:pt idx="14">
                  <c:v>15/06/2019</c:v>
                </c:pt>
                <c:pt idx="15">
                  <c:v>16/06/2019</c:v>
                </c:pt>
                <c:pt idx="16">
                  <c:v>17/06/2019</c:v>
                </c:pt>
                <c:pt idx="17">
                  <c:v>18/06/2019</c:v>
                </c:pt>
                <c:pt idx="18">
                  <c:v>19/06/2019</c:v>
                </c:pt>
                <c:pt idx="19">
                  <c:v>20/06/2019</c:v>
                </c:pt>
                <c:pt idx="20">
                  <c:v>21/06/2019</c:v>
                </c:pt>
                <c:pt idx="21">
                  <c:v>22/06/2019</c:v>
                </c:pt>
                <c:pt idx="22">
                  <c:v>23/06/2019</c:v>
                </c:pt>
                <c:pt idx="23">
                  <c:v>24/06/2019</c:v>
                </c:pt>
                <c:pt idx="24">
                  <c:v>25/06/2019</c:v>
                </c:pt>
                <c:pt idx="25">
                  <c:v>26/06/2019</c:v>
                </c:pt>
                <c:pt idx="26">
                  <c:v>27/06/2019</c:v>
                </c:pt>
                <c:pt idx="27">
                  <c:v>28/06/2019</c:v>
                </c:pt>
                <c:pt idx="28">
                  <c:v>29/06/2019</c:v>
                </c:pt>
                <c:pt idx="29">
                  <c:v>30/06/2019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18-4234-9F14-5A737ED57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725512"/>
        <c:axId val="304722560"/>
      </c:lineChart>
      <c:catAx>
        <c:axId val="30472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2560"/>
        <c:crosses val="autoZero"/>
        <c:auto val="1"/>
        <c:lblAlgn val="ctr"/>
        <c:lblOffset val="100"/>
        <c:noMultiLvlLbl val="0"/>
      </c:catAx>
      <c:valAx>
        <c:axId val="30472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2066A-7FB7-4285-91B8-C94DF359CC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B12A6-F712-43A3-9D9F-7555B93EFF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946023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5DA82-8054-4135-8CAD-41BE9A248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FCE78-0C77-4B24-A972-9BA961CA8C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8814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7BD13-320E-4BE5-9162-478B53954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3F4D6-BDBF-4D52-AE80-4890D92CC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69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DE89D-6393-4746-A308-0BB51A717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3CD6D-8DC4-47AA-B0FD-079D489DD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0542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6352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0933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8171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1494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7593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3538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6309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2139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25964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2501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9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004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51EAC-2611-4904-A52C-F3ACF93D9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4119556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06726-09C0-4B0C-A0DF-CA6E36CA1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F3296A-E7EE-4E44-89FE-1E5ECFA9E5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5766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9CAE5-6185-4BBF-933C-3837BD1A3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3C144-CF81-494F-B31A-E503774B6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90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8619F-A72D-4B4C-856A-6121C890F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556D01-8310-4F22-8B23-9F223DF6F7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9391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A2731-233C-4169-995C-DA120B9BC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C445A-DE97-4ABF-AAB7-8305E7A47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12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88293-BB89-4A38-A020-D9733FF9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5EC0C0-3364-401B-9FE4-1E2EDB16F2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059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8BA41-78C3-4495-BF42-3733229DB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C391F-DF39-465B-9DC3-DE1F5CAFD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51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A5B1A-CCE3-4771-B43C-A8337BA2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194C02-FD2A-4E66-881E-7C7CE4D447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887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248D5-16E5-4531-B744-6D9A0781A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897A3-1416-4546-AC58-5800C3CE0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022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5DC02-B369-44FE-B7BF-00DB78C61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70B7E8-4C4D-40C7-B354-0035143025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0631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4A3F8-B54A-4AC9-8B24-13D725D3A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0645E-9D1A-4881-B0C3-DBC200043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18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9573E-83F0-44DB-A998-94AE592A3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83459-D16F-41A8-8C09-E9DBB75E73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825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C7ECD-4608-4857-BA89-0EAC7CD66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9E06E-67AB-4F85-8DD0-0DF291331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369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5AE6-B984-4FB1-8F8F-77CC63B9C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83A8A1-3E17-4E9B-8C0C-570E7FAB17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5279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40877-B8CE-4136-A4CD-FE9AF91B2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9BAC4-FAE8-4A87-9F56-C9CABBF8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9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C33E8-2A4C-450C-9A4D-1E0848897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874C1F-BFD1-404F-9D77-960861685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7764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9116F-1458-4420-AA25-55B175CB6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205B4-781A-4BF4-A342-364143D8F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246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AC3B-6563-4A65-8446-5CA162130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C7AED7-7C47-428F-854D-6F85054075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5244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0BB1F-C87C-4EF0-AC85-AF9907FF7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AE76C-9853-4623-8359-072A76434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280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F2431-F65B-40DC-8A1B-F1A83C8D6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DA60CE-68D4-4BE0-A2C4-3F7176FF9A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8101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24ADA-5525-41C4-8215-A82B73D04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9496C-1D81-4569-8338-C8C4FBFBA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10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EEA20-C7BE-4F0F-B9D5-D65BD968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F62837-162D-43CA-8C99-70D5C3C36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3276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28999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9823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133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693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001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675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74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01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4944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971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0734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353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4543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883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89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144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E7EC3-D7BC-422A-925F-664201A73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3455588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F4A9-422E-451B-BF81-77625306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558627-9CC0-44D2-B535-94C2B777D9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7426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F0371-5E26-4FE3-A251-04992058E4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AF3A0-D336-4E2E-8D27-D60D4ECE1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64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0CC3A-8506-4BC5-B3FE-A1FCAB63B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831585-938B-4D1D-947F-D3F739F59C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375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12109-779C-4A8D-B2B9-835685753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B939B-4539-4983-B976-BA7EEADB5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382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85C7-4A0D-4856-A180-3031C3E63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39688B-ED47-4F69-99A1-E1E58C116E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5008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EF887-2C09-44C1-ADF5-1B62BDBBA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A1007-F3D9-4BBC-A5BD-4AC51255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691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25C16-1761-4529-97EE-4F68437E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94B63-83A1-4B96-BFEB-59B627C990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521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7A4C9-52F0-4E1E-8128-1F21B38CE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CEB85-B996-488D-87EF-D985DFD67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82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76352-A261-4775-A916-3C667971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0C72C4-2797-4C1B-BE57-5FEDABF3DC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3246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4CFA4-F5C5-4F8F-A192-E0EDCCD7D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20FD7-5813-4A35-8AE9-53CE1DE8C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348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582A-379E-4FEB-A32A-35290455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8E6BE4-52C7-431A-99EB-30F76A9A41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7870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52213-A0C4-47FD-9D5B-964052CE7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C69B7-3F13-478D-B56D-D4A29B10C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165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B40C2-0411-4AED-94BC-F609A449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174B00-32EF-4AA7-838F-9A7FE8387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594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89856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041909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7034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61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852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29497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023089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196602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6746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511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87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737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D3681-5DE4-443C-A705-5116E7F74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1260106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595A0-EE46-470A-998F-31D3CD5C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2C5034-877C-46FE-BB25-128E0B7DFB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8915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98068-9A86-40CD-96EB-2A8066CB7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52972-B8B9-41D5-B34D-EE0BBCA6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970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28D6-A663-47BA-A4F9-2631AF57F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8697A6-679D-4773-A0E4-B525A05B99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5424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20447-714A-4D2A-A5A1-96277FEE1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2EAB1-D84F-4EA7-A1EC-BDB21FA18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030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E313-93E6-4296-A733-EFFBF646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DDA949-6DC6-4876-AF9B-3650A56C6D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720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4FF20-BD0B-4A42-82FB-139C67B82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D1983-2D48-4188-8126-0CACBC6F9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366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2019-07-09T07:15:38Z</dcterms:created>
  <dcterms:modified xsi:type="dcterms:W3CDTF">2019-07-09T07:16:01Z</dcterms:modified>
</cp:coreProperties>
</file>