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2D-45A1-A21E-B2D7E0F07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2128304"/>
        <c:axId val="262127320"/>
      </c:radarChart>
      <c:catAx>
        <c:axId val="26212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127320"/>
        <c:crosses val="autoZero"/>
        <c:auto val="1"/>
        <c:lblAlgn val="ctr"/>
        <c:lblOffset val="100"/>
        <c:noMultiLvlLbl val="0"/>
      </c:catAx>
      <c:valAx>
        <c:axId val="26212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12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4768</c:v>
                </c:pt>
                <c:pt idx="1">
                  <c:v>4770</c:v>
                </c:pt>
                <c:pt idx="2">
                  <c:v>4774</c:v>
                </c:pt>
                <c:pt idx="3">
                  <c:v>4774</c:v>
                </c:pt>
                <c:pt idx="4">
                  <c:v>4776</c:v>
                </c:pt>
                <c:pt idx="5">
                  <c:v>4776</c:v>
                </c:pt>
                <c:pt idx="6">
                  <c:v>4777</c:v>
                </c:pt>
                <c:pt idx="7">
                  <c:v>4780</c:v>
                </c:pt>
                <c:pt idx="8">
                  <c:v>4783</c:v>
                </c:pt>
                <c:pt idx="9">
                  <c:v>4785</c:v>
                </c:pt>
                <c:pt idx="10">
                  <c:v>4786</c:v>
                </c:pt>
                <c:pt idx="11">
                  <c:v>4786</c:v>
                </c:pt>
                <c:pt idx="12">
                  <c:v>4791</c:v>
                </c:pt>
                <c:pt idx="13">
                  <c:v>4793</c:v>
                </c:pt>
                <c:pt idx="14">
                  <c:v>4796</c:v>
                </c:pt>
                <c:pt idx="15">
                  <c:v>4801</c:v>
                </c:pt>
                <c:pt idx="16">
                  <c:v>4805</c:v>
                </c:pt>
                <c:pt idx="17">
                  <c:v>4807</c:v>
                </c:pt>
                <c:pt idx="18">
                  <c:v>4810</c:v>
                </c:pt>
                <c:pt idx="19">
                  <c:v>4812</c:v>
                </c:pt>
                <c:pt idx="20">
                  <c:v>4821</c:v>
                </c:pt>
                <c:pt idx="21">
                  <c:v>4829</c:v>
                </c:pt>
                <c:pt idx="22">
                  <c:v>4833</c:v>
                </c:pt>
                <c:pt idx="23">
                  <c:v>4840</c:v>
                </c:pt>
                <c:pt idx="24">
                  <c:v>4846</c:v>
                </c:pt>
                <c:pt idx="25">
                  <c:v>4848</c:v>
                </c:pt>
                <c:pt idx="26">
                  <c:v>4851</c:v>
                </c:pt>
                <c:pt idx="27">
                  <c:v>4853</c:v>
                </c:pt>
                <c:pt idx="28">
                  <c:v>4856</c:v>
                </c:pt>
                <c:pt idx="29">
                  <c:v>4858</c:v>
                </c:pt>
                <c:pt idx="30">
                  <c:v>4860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24-4642-9DF8-FB68E6C7A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792008"/>
        <c:axId val="312796272"/>
      </c:lineChart>
      <c:catAx>
        <c:axId val="31279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96272"/>
        <c:crosses val="autoZero"/>
        <c:auto val="1"/>
        <c:lblAlgn val="ctr"/>
        <c:lblOffset val="100"/>
        <c:noMultiLvlLbl val="0"/>
      </c:catAx>
      <c:valAx>
        <c:axId val="31279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9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  <c:pt idx="7">
                  <c:v>3</c:v>
                </c:pt>
                <c:pt idx="8">
                  <c:v>5</c:v>
                </c:pt>
                <c:pt idx="9">
                  <c:v>1</c:v>
                </c:pt>
                <c:pt idx="10">
                  <c:v>0</c:v>
                </c:pt>
                <c:pt idx="11">
                  <c:v>6</c:v>
                </c:pt>
                <c:pt idx="12">
                  <c:v>6</c:v>
                </c:pt>
                <c:pt idx="13">
                  <c:v>3</c:v>
                </c:pt>
                <c:pt idx="14">
                  <c:v>5</c:v>
                </c:pt>
                <c:pt idx="15">
                  <c:v>7</c:v>
                </c:pt>
                <c:pt idx="16">
                  <c:v>3</c:v>
                </c:pt>
                <c:pt idx="17">
                  <c:v>0</c:v>
                </c:pt>
                <c:pt idx="18">
                  <c:v>5</c:v>
                </c:pt>
                <c:pt idx="19">
                  <c:v>3</c:v>
                </c:pt>
                <c:pt idx="20">
                  <c:v>4</c:v>
                </c:pt>
                <c:pt idx="21">
                  <c:v>5</c:v>
                </c:pt>
                <c:pt idx="22">
                  <c:v>4</c:v>
                </c:pt>
                <c:pt idx="23">
                  <c:v>3</c:v>
                </c:pt>
                <c:pt idx="24">
                  <c:v>0</c:v>
                </c:pt>
                <c:pt idx="25">
                  <c:v>5</c:v>
                </c:pt>
                <c:pt idx="26">
                  <c:v>5</c:v>
                </c:pt>
                <c:pt idx="27">
                  <c:v>6</c:v>
                </c:pt>
                <c:pt idx="28">
                  <c:v>5</c:v>
                </c:pt>
                <c:pt idx="29">
                  <c:v>4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79-44B2-9AAE-1100BA44C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793976"/>
        <c:axId val="312789712"/>
      </c:lineChart>
      <c:catAx>
        <c:axId val="31279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89712"/>
        <c:crosses val="autoZero"/>
        <c:auto val="1"/>
        <c:lblAlgn val="ctr"/>
        <c:lblOffset val="100"/>
        <c:noMultiLvlLbl val="0"/>
      </c:catAx>
      <c:valAx>
        <c:axId val="31278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9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8</c:v>
                </c:pt>
                <c:pt idx="12">
                  <c:v>18</c:v>
                </c:pt>
                <c:pt idx="13">
                  <c:v>13</c:v>
                </c:pt>
                <c:pt idx="14">
                  <c:v>15</c:v>
                </c:pt>
                <c:pt idx="15">
                  <c:v>10</c:v>
                </c:pt>
                <c:pt idx="16">
                  <c:v>11</c:v>
                </c:pt>
                <c:pt idx="17">
                  <c:v>17</c:v>
                </c:pt>
                <c:pt idx="18">
                  <c:v>5</c:v>
                </c:pt>
                <c:pt idx="19">
                  <c:v>9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6E-4567-BACD-3FC9A1EB4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70592"/>
        <c:axId val="258963048"/>
      </c:lineChart>
      <c:catAx>
        <c:axId val="25897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63048"/>
        <c:crosses val="autoZero"/>
        <c:auto val="1"/>
        <c:lblAlgn val="ctr"/>
        <c:lblOffset val="100"/>
        <c:noMultiLvlLbl val="0"/>
      </c:catAx>
      <c:valAx>
        <c:axId val="25896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7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</c:v>
                </c:pt>
                <c:pt idx="1">
                  <c:v>18</c:v>
                </c:pt>
                <c:pt idx="2">
                  <c:v>22</c:v>
                </c:pt>
                <c:pt idx="3">
                  <c:v>25</c:v>
                </c:pt>
                <c:pt idx="4">
                  <c:v>10</c:v>
                </c:pt>
                <c:pt idx="5">
                  <c:v>0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CC-4FFA-A3DB-24565EA20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968296"/>
        <c:axId val="258966328"/>
      </c:barChart>
      <c:catAx>
        <c:axId val="25896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66328"/>
        <c:crosses val="autoZero"/>
        <c:auto val="1"/>
        <c:lblAlgn val="ctr"/>
        <c:lblOffset val="100"/>
        <c:noMultiLvlLbl val="0"/>
      </c:catAx>
      <c:valAx>
        <c:axId val="25896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6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0F-411D-A739-DC6D0D5425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0F-411D-A739-DC6D0D5425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0F-411D-A739-DC6D0D5425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0F-411D-A739-DC6D0D542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661488"/>
        <c:axId val="313664112"/>
      </c:barChart>
      <c:catAx>
        <c:axId val="31366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64112"/>
        <c:crosses val="autoZero"/>
        <c:auto val="1"/>
        <c:lblAlgn val="ctr"/>
        <c:lblOffset val="100"/>
        <c:noMultiLvlLbl val="0"/>
      </c:catAx>
      <c:valAx>
        <c:axId val="31366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6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69</c:v>
                </c:pt>
                <c:pt idx="6">
                  <c:v>74</c:v>
                </c:pt>
                <c:pt idx="7">
                  <c:v>71</c:v>
                </c:pt>
                <c:pt idx="8">
                  <c:v>82</c:v>
                </c:pt>
                <c:pt idx="9">
                  <c:v>97</c:v>
                </c:pt>
                <c:pt idx="10">
                  <c:v>99</c:v>
                </c:pt>
                <c:pt idx="11">
                  <c:v>101</c:v>
                </c:pt>
                <c:pt idx="12">
                  <c:v>110</c:v>
                </c:pt>
                <c:pt idx="13">
                  <c:v>113</c:v>
                </c:pt>
                <c:pt idx="14">
                  <c:v>118</c:v>
                </c:pt>
                <c:pt idx="15">
                  <c:v>125</c:v>
                </c:pt>
                <c:pt idx="16">
                  <c:v>126</c:v>
                </c:pt>
                <c:pt idx="17">
                  <c:v>128</c:v>
                </c:pt>
                <c:pt idx="18">
                  <c:v>133</c:v>
                </c:pt>
                <c:pt idx="19">
                  <c:v>127</c:v>
                </c:pt>
                <c:pt idx="20">
                  <c:v>129</c:v>
                </c:pt>
                <c:pt idx="21">
                  <c:v>129</c:v>
                </c:pt>
                <c:pt idx="22">
                  <c:v>119</c:v>
                </c:pt>
                <c:pt idx="23">
                  <c:v>131</c:v>
                </c:pt>
                <c:pt idx="24">
                  <c:v>138</c:v>
                </c:pt>
                <c:pt idx="25">
                  <c:v>133</c:v>
                </c:pt>
                <c:pt idx="26">
                  <c:v>142</c:v>
                </c:pt>
                <c:pt idx="27">
                  <c:v>147</c:v>
                </c:pt>
                <c:pt idx="28">
                  <c:v>141</c:v>
                </c:pt>
                <c:pt idx="29">
                  <c:v>119</c:v>
                </c:pt>
                <c:pt idx="30">
                  <c:v>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9C-4143-8326-BBBB6E60A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654272"/>
        <c:axId val="313654600"/>
      </c:lineChart>
      <c:catAx>
        <c:axId val="31365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54600"/>
        <c:crosses val="autoZero"/>
        <c:auto val="1"/>
        <c:lblAlgn val="ctr"/>
        <c:lblOffset val="100"/>
        <c:noMultiLvlLbl val="0"/>
      </c:catAx>
      <c:valAx>
        <c:axId val="31365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5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0.12064624422996199</c:v>
                </c:pt>
                <c:pt idx="1">
                  <c:v>0.150975047179702</c:v>
                </c:pt>
                <c:pt idx="2">
                  <c:v>0.104777870913663</c:v>
                </c:pt>
                <c:pt idx="3">
                  <c:v>0</c:v>
                </c:pt>
                <c:pt idx="4">
                  <c:v>0.115183246073298</c:v>
                </c:pt>
                <c:pt idx="5">
                  <c:v>0.12562814070351799</c:v>
                </c:pt>
                <c:pt idx="6">
                  <c:v>0.20519262981574499</c:v>
                </c:pt>
                <c:pt idx="7">
                  <c:v>9.7669875819729302E-2</c:v>
                </c:pt>
                <c:pt idx="8">
                  <c:v>0.26772641706755901</c:v>
                </c:pt>
                <c:pt idx="9">
                  <c:v>0.29264214046822701</c:v>
                </c:pt>
                <c:pt idx="10">
                  <c:v>0</c:v>
                </c:pt>
                <c:pt idx="11">
                  <c:v>0.26814319543111897</c:v>
                </c:pt>
                <c:pt idx="12">
                  <c:v>0.21233639654692299</c:v>
                </c:pt>
                <c:pt idx="13">
                  <c:v>0.410406232609905</c:v>
                </c:pt>
                <c:pt idx="14">
                  <c:v>0.108468919482687</c:v>
                </c:pt>
                <c:pt idx="15">
                  <c:v>0.32453998689930302</c:v>
                </c:pt>
                <c:pt idx="16">
                  <c:v>0.18738288569643999</c:v>
                </c:pt>
                <c:pt idx="17">
                  <c:v>0</c:v>
                </c:pt>
                <c:pt idx="18">
                  <c:v>0.25790349417637298</c:v>
                </c:pt>
                <c:pt idx="19">
                  <c:v>6.9285664795953703E-2</c:v>
                </c:pt>
                <c:pt idx="20">
                  <c:v>9.3438538205980096E-2</c:v>
                </c:pt>
                <c:pt idx="21">
                  <c:v>0.27357512953367902</c:v>
                </c:pt>
                <c:pt idx="22">
                  <c:v>0.25874560132477697</c:v>
                </c:pt>
                <c:pt idx="23">
                  <c:v>6.2034739454094302E-2</c:v>
                </c:pt>
                <c:pt idx="24">
                  <c:v>0</c:v>
                </c:pt>
                <c:pt idx="25">
                  <c:v>0.177429337734681</c:v>
                </c:pt>
                <c:pt idx="26">
                  <c:v>0.25159826768405902</c:v>
                </c:pt>
                <c:pt idx="27">
                  <c:v>0.19923055784556201</c:v>
                </c:pt>
                <c:pt idx="28">
                  <c:v>0.111248454882571</c:v>
                </c:pt>
                <c:pt idx="29">
                  <c:v>0.22133003911879801</c:v>
                </c:pt>
                <c:pt idx="30">
                  <c:v>0.318995678123071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05-457B-BCE3-4C8696398D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649680"/>
        <c:axId val="313657552"/>
      </c:lineChart>
      <c:catAx>
        <c:axId val="31364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57552"/>
        <c:crosses val="autoZero"/>
        <c:auto val="1"/>
        <c:lblAlgn val="ctr"/>
        <c:lblOffset val="100"/>
        <c:noMultiLvlLbl val="0"/>
      </c:catAx>
      <c:valAx>
        <c:axId val="31365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4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45</c:v>
                </c:pt>
                <c:pt idx="3">
                  <c:v>90</c:v>
                </c:pt>
                <c:pt idx="4">
                  <c:v>91</c:v>
                </c:pt>
                <c:pt idx="5">
                  <c:v>80</c:v>
                </c:pt>
                <c:pt idx="6">
                  <c:v>71</c:v>
                </c:pt>
                <c:pt idx="7">
                  <c:v>74</c:v>
                </c:pt>
                <c:pt idx="8">
                  <c:v>73</c:v>
                </c:pt>
                <c:pt idx="9">
                  <c:v>94</c:v>
                </c:pt>
                <c:pt idx="10">
                  <c:v>100</c:v>
                </c:pt>
                <c:pt idx="11">
                  <c:v>99</c:v>
                </c:pt>
                <c:pt idx="12">
                  <c:v>110</c:v>
                </c:pt>
                <c:pt idx="13">
                  <c:v>112</c:v>
                </c:pt>
                <c:pt idx="14">
                  <c:v>116</c:v>
                </c:pt>
                <c:pt idx="15">
                  <c:v>123</c:v>
                </c:pt>
                <c:pt idx="16">
                  <c:v>127</c:v>
                </c:pt>
                <c:pt idx="17">
                  <c:v>128</c:v>
                </c:pt>
                <c:pt idx="18">
                  <c:v>128</c:v>
                </c:pt>
                <c:pt idx="19">
                  <c:v>130</c:v>
                </c:pt>
                <c:pt idx="20">
                  <c:v>128</c:v>
                </c:pt>
                <c:pt idx="21">
                  <c:v>129</c:v>
                </c:pt>
                <c:pt idx="22">
                  <c:v>122</c:v>
                </c:pt>
                <c:pt idx="23">
                  <c:v>131</c:v>
                </c:pt>
                <c:pt idx="24">
                  <c:v>135</c:v>
                </c:pt>
                <c:pt idx="25">
                  <c:v>135</c:v>
                </c:pt>
                <c:pt idx="26">
                  <c:v>137</c:v>
                </c:pt>
                <c:pt idx="27">
                  <c:v>143</c:v>
                </c:pt>
                <c:pt idx="28">
                  <c:v>148</c:v>
                </c:pt>
                <c:pt idx="29">
                  <c:v>129</c:v>
                </c:pt>
                <c:pt idx="30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14-41FD-8A22-AAF6080D1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649352"/>
        <c:axId val="313659520"/>
      </c:lineChart>
      <c:catAx>
        <c:axId val="31364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59520"/>
        <c:crosses val="autoZero"/>
        <c:auto val="1"/>
        <c:lblAlgn val="ctr"/>
        <c:lblOffset val="100"/>
        <c:noMultiLvlLbl val="0"/>
      </c:catAx>
      <c:valAx>
        <c:axId val="31365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4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7</c:v>
                </c:pt>
                <c:pt idx="2">
                  <c:v>5</c:v>
                </c:pt>
                <c:pt idx="3">
                  <c:v>0</c:v>
                </c:pt>
                <c:pt idx="4">
                  <c:v>5</c:v>
                </c:pt>
                <c:pt idx="5">
                  <c:v>6</c:v>
                </c:pt>
                <c:pt idx="6">
                  <c:v>9</c:v>
                </c:pt>
                <c:pt idx="7">
                  <c:v>4</c:v>
                </c:pt>
                <c:pt idx="8">
                  <c:v>12</c:v>
                </c:pt>
                <c:pt idx="9">
                  <c:v>14</c:v>
                </c:pt>
                <c:pt idx="10">
                  <c:v>0</c:v>
                </c:pt>
                <c:pt idx="11">
                  <c:v>12</c:v>
                </c:pt>
                <c:pt idx="12">
                  <c:v>10</c:v>
                </c:pt>
                <c:pt idx="13">
                  <c:v>19</c:v>
                </c:pt>
                <c:pt idx="14">
                  <c:v>5</c:v>
                </c:pt>
                <c:pt idx="15">
                  <c:v>15</c:v>
                </c:pt>
                <c:pt idx="16">
                  <c:v>9</c:v>
                </c:pt>
                <c:pt idx="17">
                  <c:v>0</c:v>
                </c:pt>
                <c:pt idx="18">
                  <c:v>12</c:v>
                </c:pt>
                <c:pt idx="19">
                  <c:v>3</c:v>
                </c:pt>
                <c:pt idx="20">
                  <c:v>4</c:v>
                </c:pt>
                <c:pt idx="21">
                  <c:v>13</c:v>
                </c:pt>
                <c:pt idx="22">
                  <c:v>12</c:v>
                </c:pt>
                <c:pt idx="23">
                  <c:v>3</c:v>
                </c:pt>
                <c:pt idx="24">
                  <c:v>0</c:v>
                </c:pt>
                <c:pt idx="25">
                  <c:v>8</c:v>
                </c:pt>
                <c:pt idx="26">
                  <c:v>12</c:v>
                </c:pt>
                <c:pt idx="27">
                  <c:v>9</c:v>
                </c:pt>
                <c:pt idx="28">
                  <c:v>5</c:v>
                </c:pt>
                <c:pt idx="29">
                  <c:v>10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CD-4FEC-9C08-CC411EFA9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791352"/>
        <c:axId val="258082848"/>
      </c:lineChart>
      <c:catAx>
        <c:axId val="31279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082848"/>
        <c:crosses val="autoZero"/>
        <c:auto val="1"/>
        <c:lblAlgn val="ctr"/>
        <c:lblOffset val="100"/>
        <c:noMultiLvlLbl val="0"/>
      </c:catAx>
      <c:valAx>
        <c:axId val="25808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9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BB-4D61-8BFB-BF7F10CFF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4115136"/>
        <c:axId val="314120384"/>
      </c:radarChart>
      <c:catAx>
        <c:axId val="31411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120384"/>
        <c:crosses val="autoZero"/>
        <c:auto val="1"/>
        <c:lblAlgn val="ctr"/>
        <c:lblOffset val="100"/>
        <c:noMultiLvlLbl val="0"/>
      </c:catAx>
      <c:valAx>
        <c:axId val="31412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11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605</c:v>
                </c:pt>
                <c:pt idx="1">
                  <c:v>605</c:v>
                </c:pt>
                <c:pt idx="2">
                  <c:v>605</c:v>
                </c:pt>
                <c:pt idx="3">
                  <c:v>606</c:v>
                </c:pt>
                <c:pt idx="4">
                  <c:v>607</c:v>
                </c:pt>
                <c:pt idx="5">
                  <c:v>607</c:v>
                </c:pt>
                <c:pt idx="6">
                  <c:v>607</c:v>
                </c:pt>
                <c:pt idx="7">
                  <c:v>607</c:v>
                </c:pt>
                <c:pt idx="8">
                  <c:v>605</c:v>
                </c:pt>
                <c:pt idx="9">
                  <c:v>607</c:v>
                </c:pt>
                <c:pt idx="10">
                  <c:v>609</c:v>
                </c:pt>
                <c:pt idx="11">
                  <c:v>609</c:v>
                </c:pt>
                <c:pt idx="12">
                  <c:v>608</c:v>
                </c:pt>
                <c:pt idx="13">
                  <c:v>608</c:v>
                </c:pt>
                <c:pt idx="14">
                  <c:v>610</c:v>
                </c:pt>
                <c:pt idx="15">
                  <c:v>609</c:v>
                </c:pt>
                <c:pt idx="16">
                  <c:v>610</c:v>
                </c:pt>
                <c:pt idx="17">
                  <c:v>610</c:v>
                </c:pt>
                <c:pt idx="18">
                  <c:v>612</c:v>
                </c:pt>
                <c:pt idx="19">
                  <c:v>611</c:v>
                </c:pt>
                <c:pt idx="20">
                  <c:v>612</c:v>
                </c:pt>
                <c:pt idx="21">
                  <c:v>612</c:v>
                </c:pt>
                <c:pt idx="22">
                  <c:v>610</c:v>
                </c:pt>
                <c:pt idx="23">
                  <c:v>611</c:v>
                </c:pt>
                <c:pt idx="24">
                  <c:v>611</c:v>
                </c:pt>
                <c:pt idx="25">
                  <c:v>610</c:v>
                </c:pt>
                <c:pt idx="26">
                  <c:v>610</c:v>
                </c:pt>
                <c:pt idx="27">
                  <c:v>611</c:v>
                </c:pt>
                <c:pt idx="28">
                  <c:v>611</c:v>
                </c:pt>
                <c:pt idx="29">
                  <c:v>610</c:v>
                </c:pt>
                <c:pt idx="30">
                  <c:v>611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D6-4D96-ADA8-87E9B7669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64688"/>
        <c:axId val="258968952"/>
      </c:lineChart>
      <c:catAx>
        <c:axId val="25896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68952"/>
        <c:crosses val="autoZero"/>
        <c:auto val="1"/>
        <c:lblAlgn val="ctr"/>
        <c:lblOffset val="100"/>
        <c:noMultiLvlLbl val="0"/>
      </c:catAx>
      <c:valAx>
        <c:axId val="25896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6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  <c:pt idx="7">
                  <c:v>3</c:v>
                </c:pt>
                <c:pt idx="8">
                  <c:v>5</c:v>
                </c:pt>
                <c:pt idx="9">
                  <c:v>1</c:v>
                </c:pt>
                <c:pt idx="10">
                  <c:v>0</c:v>
                </c:pt>
                <c:pt idx="11">
                  <c:v>5</c:v>
                </c:pt>
                <c:pt idx="12">
                  <c:v>6</c:v>
                </c:pt>
                <c:pt idx="13">
                  <c:v>4</c:v>
                </c:pt>
                <c:pt idx="14">
                  <c:v>5</c:v>
                </c:pt>
                <c:pt idx="15">
                  <c:v>7</c:v>
                </c:pt>
                <c:pt idx="16">
                  <c:v>3</c:v>
                </c:pt>
                <c:pt idx="17">
                  <c:v>0</c:v>
                </c:pt>
                <c:pt idx="18">
                  <c:v>5</c:v>
                </c:pt>
                <c:pt idx="19">
                  <c:v>3</c:v>
                </c:pt>
                <c:pt idx="20">
                  <c:v>5</c:v>
                </c:pt>
                <c:pt idx="21">
                  <c:v>7</c:v>
                </c:pt>
                <c:pt idx="22">
                  <c:v>4</c:v>
                </c:pt>
                <c:pt idx="23">
                  <c:v>3</c:v>
                </c:pt>
                <c:pt idx="24">
                  <c:v>0</c:v>
                </c:pt>
                <c:pt idx="25">
                  <c:v>6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B4-41FD-93B6-BC31D5746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518936"/>
        <c:axId val="316519264"/>
      </c:lineChart>
      <c:catAx>
        <c:axId val="31651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19264"/>
        <c:crosses val="autoZero"/>
        <c:auto val="1"/>
        <c:lblAlgn val="ctr"/>
        <c:lblOffset val="100"/>
        <c:noMultiLvlLbl val="0"/>
      </c:catAx>
      <c:valAx>
        <c:axId val="31651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1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</c:v>
                </c:pt>
                <c:pt idx="12">
                  <c:v>11</c:v>
                </c:pt>
                <c:pt idx="13">
                  <c:v>14</c:v>
                </c:pt>
                <c:pt idx="14">
                  <c:v>6</c:v>
                </c:pt>
                <c:pt idx="15">
                  <c:v>6</c:v>
                </c:pt>
                <c:pt idx="16">
                  <c:v>10</c:v>
                </c:pt>
                <c:pt idx="17">
                  <c:v>10</c:v>
                </c:pt>
                <c:pt idx="18">
                  <c:v>4</c:v>
                </c:pt>
                <c:pt idx="19">
                  <c:v>7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2A-49B0-BB46-2EB790F2A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513360"/>
        <c:axId val="316510080"/>
      </c:lineChart>
      <c:catAx>
        <c:axId val="31651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10080"/>
        <c:crosses val="autoZero"/>
        <c:auto val="1"/>
        <c:lblAlgn val="ctr"/>
        <c:lblOffset val="100"/>
        <c:noMultiLvlLbl val="0"/>
      </c:catAx>
      <c:valAx>
        <c:axId val="31651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1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11</c:v>
                </c:pt>
                <c:pt idx="2">
                  <c:v>15</c:v>
                </c:pt>
                <c:pt idx="3">
                  <c:v>20</c:v>
                </c:pt>
                <c:pt idx="4">
                  <c:v>8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5A-4715-B71B-D483EFFF1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505488"/>
        <c:axId val="316507784"/>
      </c:barChart>
      <c:catAx>
        <c:axId val="31650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07784"/>
        <c:crosses val="autoZero"/>
        <c:auto val="1"/>
        <c:lblAlgn val="ctr"/>
        <c:lblOffset val="100"/>
        <c:noMultiLvlLbl val="0"/>
      </c:catAx>
      <c:valAx>
        <c:axId val="31650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0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5.5187637969094899E-2</c:v>
                </c:pt>
                <c:pt idx="1">
                  <c:v>9.9173553719008295E-2</c:v>
                </c:pt>
                <c:pt idx="2">
                  <c:v>2.3140495867768598</c:v>
                </c:pt>
                <c:pt idx="3">
                  <c:v>0</c:v>
                </c:pt>
                <c:pt idx="4">
                  <c:v>8.2508250825082494E-2</c:v>
                </c:pt>
                <c:pt idx="5">
                  <c:v>8.2372322899505801E-2</c:v>
                </c:pt>
                <c:pt idx="6">
                  <c:v>5.4914881933003798E-2</c:v>
                </c:pt>
                <c:pt idx="7">
                  <c:v>0</c:v>
                </c:pt>
                <c:pt idx="8">
                  <c:v>4.1254125412541302E-2</c:v>
                </c:pt>
                <c:pt idx="9">
                  <c:v>0.16501650165016499</c:v>
                </c:pt>
                <c:pt idx="10">
                  <c:v>0</c:v>
                </c:pt>
                <c:pt idx="11">
                  <c:v>0</c:v>
                </c:pt>
                <c:pt idx="12">
                  <c:v>0.109649122807018</c:v>
                </c:pt>
                <c:pt idx="13">
                  <c:v>0.24671052631578899</c:v>
                </c:pt>
                <c:pt idx="14">
                  <c:v>0</c:v>
                </c:pt>
                <c:pt idx="15">
                  <c:v>0</c:v>
                </c:pt>
                <c:pt idx="16">
                  <c:v>8.2101806239737299E-2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0.10911074740862001</c:v>
                </c:pt>
                <c:pt idx="21">
                  <c:v>4.08496732026144E-2</c:v>
                </c:pt>
                <c:pt idx="22">
                  <c:v>0.16366612111293</c:v>
                </c:pt>
                <c:pt idx="23">
                  <c:v>0.24590163934426201</c:v>
                </c:pt>
                <c:pt idx="24">
                  <c:v>0</c:v>
                </c:pt>
                <c:pt idx="25">
                  <c:v>5.4644808743169397E-2</c:v>
                </c:pt>
                <c:pt idx="26">
                  <c:v>0</c:v>
                </c:pt>
                <c:pt idx="27">
                  <c:v>0.16393442622950799</c:v>
                </c:pt>
                <c:pt idx="28">
                  <c:v>0</c:v>
                </c:pt>
                <c:pt idx="29">
                  <c:v>5.4644808743169397E-2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B9-4F50-807E-17845A029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509424"/>
        <c:axId val="316506144"/>
      </c:lineChart>
      <c:catAx>
        <c:axId val="31650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06144"/>
        <c:crosses val="autoZero"/>
        <c:auto val="1"/>
        <c:lblAlgn val="ctr"/>
        <c:lblOffset val="100"/>
        <c:noMultiLvlLbl val="0"/>
      </c:catAx>
      <c:valAx>
        <c:axId val="31650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0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B4-41C7-852C-FEA7466C5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131256"/>
        <c:axId val="316875016"/>
      </c:lineChart>
      <c:catAx>
        <c:axId val="26213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75016"/>
        <c:crosses val="autoZero"/>
        <c:auto val="1"/>
        <c:lblAlgn val="ctr"/>
        <c:lblOffset val="100"/>
        <c:noMultiLvlLbl val="0"/>
      </c:catAx>
      <c:valAx>
        <c:axId val="31687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13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2479</c:v>
                </c:pt>
                <c:pt idx="1">
                  <c:v>2481</c:v>
                </c:pt>
                <c:pt idx="2">
                  <c:v>2480</c:v>
                </c:pt>
                <c:pt idx="3">
                  <c:v>2486</c:v>
                </c:pt>
                <c:pt idx="4">
                  <c:v>2486</c:v>
                </c:pt>
                <c:pt idx="5">
                  <c:v>2487</c:v>
                </c:pt>
                <c:pt idx="6">
                  <c:v>2490</c:v>
                </c:pt>
                <c:pt idx="7">
                  <c:v>2496</c:v>
                </c:pt>
                <c:pt idx="8">
                  <c:v>2496</c:v>
                </c:pt>
                <c:pt idx="9">
                  <c:v>2499</c:v>
                </c:pt>
                <c:pt idx="10">
                  <c:v>2499</c:v>
                </c:pt>
                <c:pt idx="11">
                  <c:v>2498</c:v>
                </c:pt>
                <c:pt idx="12">
                  <c:v>2501</c:v>
                </c:pt>
                <c:pt idx="13">
                  <c:v>2498</c:v>
                </c:pt>
                <c:pt idx="14">
                  <c:v>2511</c:v>
                </c:pt>
                <c:pt idx="15">
                  <c:v>2519</c:v>
                </c:pt>
                <c:pt idx="16">
                  <c:v>2517</c:v>
                </c:pt>
                <c:pt idx="17">
                  <c:v>2522</c:v>
                </c:pt>
                <c:pt idx="18">
                  <c:v>2522</c:v>
                </c:pt>
                <c:pt idx="19">
                  <c:v>2525</c:v>
                </c:pt>
                <c:pt idx="20">
                  <c:v>2528</c:v>
                </c:pt>
                <c:pt idx="21">
                  <c:v>2536</c:v>
                </c:pt>
                <c:pt idx="22">
                  <c:v>2539</c:v>
                </c:pt>
                <c:pt idx="23">
                  <c:v>2540</c:v>
                </c:pt>
                <c:pt idx="24">
                  <c:v>2539</c:v>
                </c:pt>
                <c:pt idx="25">
                  <c:v>2543</c:v>
                </c:pt>
                <c:pt idx="26">
                  <c:v>2544</c:v>
                </c:pt>
                <c:pt idx="27">
                  <c:v>2552</c:v>
                </c:pt>
                <c:pt idx="28">
                  <c:v>2554</c:v>
                </c:pt>
                <c:pt idx="29">
                  <c:v>2554</c:v>
                </c:pt>
                <c:pt idx="30">
                  <c:v>2555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93-4269-9C3C-84D17E097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881248"/>
        <c:axId val="316879608"/>
      </c:lineChart>
      <c:catAx>
        <c:axId val="31688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79608"/>
        <c:crosses val="autoZero"/>
        <c:auto val="1"/>
        <c:lblAlgn val="ctr"/>
        <c:lblOffset val="100"/>
        <c:noMultiLvlLbl val="0"/>
      </c:catAx>
      <c:valAx>
        <c:axId val="31687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8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2.0112999999999999</c:v>
                </c:pt>
                <c:pt idx="5">
                  <c:v>2.6549</c:v>
                </c:pt>
                <c:pt idx="6">
                  <c:v>2.1301999999999999</c:v>
                </c:pt>
                <c:pt idx="7">
                  <c:v>0</c:v>
                </c:pt>
                <c:pt idx="8">
                  <c:v>4.4871999999999996</c:v>
                </c:pt>
                <c:pt idx="9">
                  <c:v>3.5242</c:v>
                </c:pt>
                <c:pt idx="10">
                  <c:v>0</c:v>
                </c:pt>
                <c:pt idx="11">
                  <c:v>1.2410000000000001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4.3685</c:v>
                </c:pt>
                <c:pt idx="17">
                  <c:v>0</c:v>
                </c:pt>
                <c:pt idx="18">
                  <c:v>2.9342000000000001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2.9826999999999999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11-4251-BAB6-A81A713D3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883216"/>
        <c:axId val="312791024"/>
      </c:lineChart>
      <c:catAx>
        <c:axId val="31688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91024"/>
        <c:crosses val="autoZero"/>
        <c:auto val="1"/>
        <c:lblAlgn val="ctr"/>
        <c:lblOffset val="100"/>
        <c:noMultiLvlLbl val="0"/>
      </c:catAx>
      <c:valAx>
        <c:axId val="31279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8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1/5/2019</c:v>
                </c:pt>
                <c:pt idx="1">
                  <c:v>2/5/2019</c:v>
                </c:pt>
                <c:pt idx="2">
                  <c:v>3/5/2019</c:v>
                </c:pt>
                <c:pt idx="3">
                  <c:v>4/5/2019</c:v>
                </c:pt>
                <c:pt idx="4">
                  <c:v>5/5/2019</c:v>
                </c:pt>
                <c:pt idx="5">
                  <c:v>6/5/2019</c:v>
                </c:pt>
                <c:pt idx="6">
                  <c:v>7/5/2019</c:v>
                </c:pt>
                <c:pt idx="7">
                  <c:v>8/5/2019</c:v>
                </c:pt>
                <c:pt idx="8">
                  <c:v>9/5/2019</c:v>
                </c:pt>
                <c:pt idx="9">
                  <c:v>10/5/2019</c:v>
                </c:pt>
                <c:pt idx="10">
                  <c:v>11/5/2019</c:v>
                </c:pt>
                <c:pt idx="11">
                  <c:v>12/5/2019</c:v>
                </c:pt>
                <c:pt idx="12">
                  <c:v>13/05/2019</c:v>
                </c:pt>
                <c:pt idx="13">
                  <c:v>14/05/2019</c:v>
                </c:pt>
                <c:pt idx="14">
                  <c:v>15/05/2019</c:v>
                </c:pt>
                <c:pt idx="15">
                  <c:v>16/05/2019</c:v>
                </c:pt>
                <c:pt idx="16">
                  <c:v>17/05/2019</c:v>
                </c:pt>
                <c:pt idx="17">
                  <c:v>18/05/2019</c:v>
                </c:pt>
                <c:pt idx="18">
                  <c:v>19/05/2019</c:v>
                </c:pt>
                <c:pt idx="19">
                  <c:v>20/05/2019</c:v>
                </c:pt>
                <c:pt idx="20">
                  <c:v>21/05/2019</c:v>
                </c:pt>
                <c:pt idx="21">
                  <c:v>22/05/2019</c:v>
                </c:pt>
                <c:pt idx="22">
                  <c:v>23/05/2019</c:v>
                </c:pt>
                <c:pt idx="23">
                  <c:v>24/05/2019</c:v>
                </c:pt>
                <c:pt idx="24">
                  <c:v>25/05/2019</c:v>
                </c:pt>
                <c:pt idx="25">
                  <c:v>26/05/2019</c:v>
                </c:pt>
                <c:pt idx="26">
                  <c:v>27/05/2019</c:v>
                </c:pt>
                <c:pt idx="27">
                  <c:v>28/05/2019</c:v>
                </c:pt>
                <c:pt idx="28">
                  <c:v>29/05/2019</c:v>
                </c:pt>
                <c:pt idx="29">
                  <c:v>30/05/2019</c:v>
                </c:pt>
                <c:pt idx="30">
                  <c:v>31/05/2019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E7-409F-B9C1-10679843C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654200"/>
        <c:axId val="318653216"/>
      </c:lineChart>
      <c:catAx>
        <c:axId val="31865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653216"/>
        <c:crosses val="autoZero"/>
        <c:auto val="1"/>
        <c:lblAlgn val="ctr"/>
        <c:lblOffset val="100"/>
        <c:noMultiLvlLbl val="0"/>
      </c:catAx>
      <c:valAx>
        <c:axId val="31865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65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4F071-6484-42F5-8036-1C7E8BA76C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39310-9C14-4E29-B0E5-27E0B2C5A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999040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D4AFC-48CE-4033-9C7A-FE891F78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E2A6C0-BE42-4FC1-B38D-EC27C115EE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9740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B90BC-2738-4252-8EB0-509DC1F8E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223F4-075B-451F-B89F-645653946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71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4AF20-5136-4504-9779-3F2E98F3B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CB1844-4DC0-4E1F-81B1-F552503835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033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49435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476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21933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0617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9002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21209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3403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3003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82093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7163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0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122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A8E25-12B6-46E6-A27B-BFB4B6C59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</p:spTree>
    <p:extLst>
      <p:ext uri="{BB962C8B-B14F-4D97-AF65-F5344CB8AC3E}">
        <p14:creationId xmlns:p14="http://schemas.microsoft.com/office/powerpoint/2010/main" val="847160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5913A-2E53-4D82-BFDE-BA0361885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88DC26-9B92-4439-A866-0F07A3281C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1829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02397-BB6E-4C92-8534-0366875C2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B2148-299A-4069-9C9D-9358A8585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999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689EB-D1E7-4DCA-A0AC-974541168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8214F2-010C-47B7-A74E-41BD16E936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8418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C4A7E-4F70-49EA-8F85-C2DA28E81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CDA16-4AD5-4AAE-84C5-52F49845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108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B3EF6-811D-48E5-9A51-8B6388684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16F86C-5C86-4B4D-B271-C6E4686A34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0284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C8F1C-EE3E-48C6-80C3-AC40C8ED0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81E87-E788-4D4C-9515-EDEDBFAE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555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5B873-E450-42E8-A1AD-D06A388A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FD316D-69D4-49A9-88EE-917041156C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6019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E9AD8-531B-4991-8D04-2607DCA82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AC2ED-0EA4-4F31-B4E7-44B50A868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072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4A30-5CC5-44CC-B741-99691A6EF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F97365-6165-4257-9275-AC814FDC95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1166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B926C-B7C5-4E96-8945-9D753F333B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41643-FC0A-49D4-846F-788ECB975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961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92637-49EA-4632-9213-CBD408159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01DAB5-A8D4-4BC2-BB40-BCE1C0BAF9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1810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E7CC3-2693-47D1-8D09-56B81AAF3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AD430-D20C-496B-A593-364667EE9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55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84E9C-7AFE-4E3D-8468-59B1F7E1A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723B81-341A-4FB3-A2DA-A38CB4F216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4763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26BAC-1144-4493-BD4C-B5C2460B2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D3F7A-F6E0-4C98-9DC2-9ABEE3C89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136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1E74C-CEAA-4EFB-BD35-A59DE37D7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4768DB-4F4C-45B3-AC9D-40EBCA3FB6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8463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3C855-CA9A-4FE2-AB1F-6FFD6D344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4FAA4-BFAC-406B-AD7B-30CCCAA80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572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300F2-3C16-4D5F-84EC-46EF947BA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6BD54D-0A86-4036-B4D1-E4B8C97EE2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3419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BDA33-5DB3-4C44-BE17-B8DF6DAD02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7B209-D868-412A-B522-277D35637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267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0BA74-7C4C-400D-A068-ECF6F5397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6EE2FD-822A-4052-AA92-A2E4E3BE0F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0315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758A8-E702-45C5-A5BC-1EEE85BC4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0BD27-58EA-4B51-AAC8-684D7C5E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218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30876-5FC3-4511-A223-4EB213B01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EB7B2-AD5A-47A5-AC17-3D9CAF0AD1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1140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6003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3502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778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002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8181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2249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4946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8020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483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163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890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6015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0771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2087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48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877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6F10A-A791-4E6B-ACB9-B8EC0F799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</p:spTree>
    <p:extLst>
      <p:ext uri="{BB962C8B-B14F-4D97-AF65-F5344CB8AC3E}">
        <p14:creationId xmlns:p14="http://schemas.microsoft.com/office/powerpoint/2010/main" val="3860078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39C9C-8788-4161-8D01-D7395D448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367EF4-E011-4C13-B039-26D69D2DDF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22650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EF557-BE62-4C16-BB77-57C80DBC1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7762A-1CE3-4545-B560-7DADF748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14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5E41E-A3B0-4BA9-955B-B0CD0C6F6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B249F3-BF00-4499-885C-23B30C9E89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2257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1D2B0-676B-4DD8-B662-F53E89529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21410-98AD-4DC6-8ED6-D47876608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09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7EC19-5C22-48A5-9EDA-A5B19F69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70DB95-28C1-41E9-B1C0-276712B909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0059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B3656-30F3-48C4-8E7E-4D8419117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5C6B6-9186-40D2-9293-2CD029EE4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786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510F3-8FF3-4CA6-B354-147B5551F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7DAE7D-9096-4873-A2C7-59C0582D53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8798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6633F-07DF-41F3-B18B-C04DED6F2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D74BC-F304-4488-AAA0-C2FE6D8AF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641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C7B63-A962-40E4-BE85-0FE176522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986D5A-05FC-4159-A4D5-D998E67BF5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6033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13091-E2EE-402D-9A35-5DBC6DAB83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E2DA8-47CF-4BC1-9227-F7912786C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592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BDCBB-2858-4214-96FE-DEF3A5E7D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A068BB-6EC3-46C6-90EF-099B690F22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7122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73EF2-B7A8-4F23-A485-8AA1B2509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4AF12-B1FB-4914-9D0E-3FBBFEA77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417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BE841-E107-40AA-8EA2-F7F18C6D4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5C2D98-A892-42E8-B06C-F84D13156D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1897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9375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530539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89537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83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4085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28677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403159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08093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18618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782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25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2.9170 %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825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AB107-B220-4C5E-BE93-083F355F5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</p:spTree>
    <p:extLst>
      <p:ext uri="{BB962C8B-B14F-4D97-AF65-F5344CB8AC3E}">
        <p14:creationId xmlns:p14="http://schemas.microsoft.com/office/powerpoint/2010/main" val="5498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D1E5-5DAE-4B35-B1E4-CA54DD2E0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C394D6-6BBE-4805-9ED2-ECE08497F4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0023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61C1F-0D83-449D-B433-0A8F76A5A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36E68-55B6-410B-9948-A3DF5698C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470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9E856-5AC3-4B60-A91D-00974AFB2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094842-6A16-4BE4-8023-3DE05E9226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5484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75D03-D45F-46C6-AFDD-31F743DAD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02751-0F0E-451D-A81E-FDF86EA4A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274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AC7BE-D70D-4A6C-8F9D-B45253D96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607DD0-7693-4418-BEC3-8240CD91C8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8647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48585-AC43-4F62-91B2-D7B1CAF44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01/05/2019 - 31/05/2019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D3A53-55F4-4091-8F4F-60CDBC625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749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395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2019-06-12T13:13:41Z</dcterms:created>
  <dcterms:modified xsi:type="dcterms:W3CDTF">2019-06-12T13:14:09Z</dcterms:modified>
</cp:coreProperties>
</file>