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28-4FBE-BF2D-47F23B6AA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9623048"/>
        <c:axId val="261128280"/>
      </c:radarChart>
      <c:catAx>
        <c:axId val="29962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28280"/>
        <c:crosses val="autoZero"/>
        <c:auto val="1"/>
        <c:lblAlgn val="ctr"/>
        <c:lblOffset val="100"/>
        <c:noMultiLvlLbl val="0"/>
      </c:catAx>
      <c:valAx>
        <c:axId val="26112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2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4739</c:v>
                </c:pt>
                <c:pt idx="2">
                  <c:v>4740</c:v>
                </c:pt>
                <c:pt idx="3">
                  <c:v>4738</c:v>
                </c:pt>
                <c:pt idx="4">
                  <c:v>4737</c:v>
                </c:pt>
                <c:pt idx="5">
                  <c:v>4737</c:v>
                </c:pt>
                <c:pt idx="8">
                  <c:v>4736</c:v>
                </c:pt>
                <c:pt idx="9">
                  <c:v>4737</c:v>
                </c:pt>
                <c:pt idx="10">
                  <c:v>4737</c:v>
                </c:pt>
                <c:pt idx="11">
                  <c:v>4738</c:v>
                </c:pt>
                <c:pt idx="12">
                  <c:v>4737</c:v>
                </c:pt>
                <c:pt idx="13">
                  <c:v>4738</c:v>
                </c:pt>
                <c:pt idx="14">
                  <c:v>4738</c:v>
                </c:pt>
                <c:pt idx="15">
                  <c:v>4752</c:v>
                </c:pt>
                <c:pt idx="16">
                  <c:v>4754</c:v>
                </c:pt>
                <c:pt idx="17">
                  <c:v>4756</c:v>
                </c:pt>
                <c:pt idx="18">
                  <c:v>4756</c:v>
                </c:pt>
                <c:pt idx="19">
                  <c:v>4757</c:v>
                </c:pt>
                <c:pt idx="20">
                  <c:v>4761</c:v>
                </c:pt>
                <c:pt idx="21">
                  <c:v>4761</c:v>
                </c:pt>
                <c:pt idx="22">
                  <c:v>4760</c:v>
                </c:pt>
                <c:pt idx="23">
                  <c:v>4762</c:v>
                </c:pt>
                <c:pt idx="24">
                  <c:v>4762</c:v>
                </c:pt>
                <c:pt idx="25">
                  <c:v>4763</c:v>
                </c:pt>
                <c:pt idx="26">
                  <c:v>4762</c:v>
                </c:pt>
                <c:pt idx="27">
                  <c:v>4762</c:v>
                </c:pt>
                <c:pt idx="28">
                  <c:v>4762</c:v>
                </c:pt>
                <c:pt idx="29">
                  <c:v>4765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B6-4934-AF8D-C8D6D47DE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36936"/>
        <c:axId val="302038904"/>
      </c:lineChart>
      <c:catAx>
        <c:axId val="30203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38904"/>
        <c:crosses val="autoZero"/>
        <c:auto val="1"/>
        <c:lblAlgn val="ctr"/>
        <c:lblOffset val="100"/>
        <c:noMultiLvlLbl val="0"/>
      </c:catAx>
      <c:valAx>
        <c:axId val="30203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3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7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7</c:v>
                </c:pt>
                <c:pt idx="11">
                  <c:v>0</c:v>
                </c:pt>
                <c:pt idx="12">
                  <c:v>1</c:v>
                </c:pt>
                <c:pt idx="13">
                  <c:v>3</c:v>
                </c:pt>
                <c:pt idx="14">
                  <c:v>3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5</c:v>
                </c:pt>
                <c:pt idx="21">
                  <c:v>5</c:v>
                </c:pt>
                <c:pt idx="22">
                  <c:v>6</c:v>
                </c:pt>
                <c:pt idx="23">
                  <c:v>4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6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BC-4371-B042-E866FBE39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07760"/>
        <c:axId val="300402840"/>
      </c:lineChart>
      <c:catAx>
        <c:axId val="30040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02840"/>
        <c:crosses val="autoZero"/>
        <c:auto val="1"/>
        <c:lblAlgn val="ctr"/>
        <c:lblOffset val="100"/>
        <c:noMultiLvlLbl val="0"/>
      </c:catAx>
      <c:valAx>
        <c:axId val="30040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0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6</c:v>
                </c:pt>
                <c:pt idx="12">
                  <c:v>14</c:v>
                </c:pt>
                <c:pt idx="13">
                  <c:v>8</c:v>
                </c:pt>
                <c:pt idx="14">
                  <c:v>13</c:v>
                </c:pt>
                <c:pt idx="15">
                  <c:v>4</c:v>
                </c:pt>
                <c:pt idx="16">
                  <c:v>15</c:v>
                </c:pt>
                <c:pt idx="17">
                  <c:v>3</c:v>
                </c:pt>
                <c:pt idx="18">
                  <c:v>9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16-47DC-9161-35795754E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04152"/>
        <c:axId val="300405136"/>
      </c:lineChart>
      <c:catAx>
        <c:axId val="30040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05136"/>
        <c:crosses val="autoZero"/>
        <c:auto val="1"/>
        <c:lblAlgn val="ctr"/>
        <c:lblOffset val="100"/>
        <c:noMultiLvlLbl val="0"/>
      </c:catAx>
      <c:valAx>
        <c:axId val="30040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0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13</c:v>
                </c:pt>
                <c:pt idx="2">
                  <c:v>19</c:v>
                </c:pt>
                <c:pt idx="3">
                  <c:v>20</c:v>
                </c:pt>
                <c:pt idx="4">
                  <c:v>1</c:v>
                </c:pt>
                <c:pt idx="5">
                  <c:v>1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64-40AE-B094-E07C9814B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576824"/>
        <c:axId val="305576168"/>
      </c:barChart>
      <c:catAx>
        <c:axId val="30557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76168"/>
        <c:crosses val="autoZero"/>
        <c:auto val="1"/>
        <c:lblAlgn val="ctr"/>
        <c:lblOffset val="100"/>
        <c:noMultiLvlLbl val="0"/>
      </c:catAx>
      <c:valAx>
        <c:axId val="30557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7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90-4F4A-A0B0-B5CD314098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90-4F4A-A0B0-B5CD314098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90-4F4A-A0B0-B5CD314098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90-4F4A-A0B0-B5CD314098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5572232"/>
        <c:axId val="302039560"/>
      </c:barChart>
      <c:catAx>
        <c:axId val="305572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39560"/>
        <c:crosses val="autoZero"/>
        <c:auto val="1"/>
        <c:lblAlgn val="ctr"/>
        <c:lblOffset val="100"/>
        <c:noMultiLvlLbl val="0"/>
      </c:catAx>
      <c:valAx>
        <c:axId val="30203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7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0</c:v>
                </c:pt>
                <c:pt idx="2">
                  <c:v>14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DA-4829-89F4-1BDA47EC6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283288"/>
        <c:axId val="306286568"/>
      </c:lineChart>
      <c:catAx>
        <c:axId val="30628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86568"/>
        <c:crosses val="autoZero"/>
        <c:auto val="1"/>
        <c:lblAlgn val="ctr"/>
        <c:lblOffset val="100"/>
        <c:noMultiLvlLbl val="0"/>
      </c:catAx>
      <c:valAx>
        <c:axId val="30628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8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6.9333494106653001E-2</c:v>
                </c:pt>
                <c:pt idx="3">
                  <c:v>0.14419357107687999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5.63063063063063E-2</c:v>
                </c:pt>
                <c:pt idx="10">
                  <c:v>0.40411351367652798</c:v>
                </c:pt>
                <c:pt idx="11">
                  <c:v>0</c:v>
                </c:pt>
                <c:pt idx="12">
                  <c:v>0.253324889170361</c:v>
                </c:pt>
                <c:pt idx="13">
                  <c:v>0.19703046935472501</c:v>
                </c:pt>
                <c:pt idx="14">
                  <c:v>0.17588293232024799</c:v>
                </c:pt>
                <c:pt idx="15">
                  <c:v>3.24552160168599</c:v>
                </c:pt>
                <c:pt idx="16">
                  <c:v>9.4677046076162397E-2</c:v>
                </c:pt>
                <c:pt idx="17">
                  <c:v>0.14721345951629899</c:v>
                </c:pt>
                <c:pt idx="18">
                  <c:v>8.4104289318755299E-2</c:v>
                </c:pt>
                <c:pt idx="19">
                  <c:v>0</c:v>
                </c:pt>
                <c:pt idx="20">
                  <c:v>0.33620508510191199</c:v>
                </c:pt>
                <c:pt idx="21">
                  <c:v>0.28145347616047101</c:v>
                </c:pt>
                <c:pt idx="22">
                  <c:v>0.175070028011204</c:v>
                </c:pt>
                <c:pt idx="23">
                  <c:v>0.10501995379122001</c:v>
                </c:pt>
                <c:pt idx="24">
                  <c:v>0.12599748005039901</c:v>
                </c:pt>
                <c:pt idx="25">
                  <c:v>0</c:v>
                </c:pt>
                <c:pt idx="26">
                  <c:v>0</c:v>
                </c:pt>
                <c:pt idx="27">
                  <c:v>0.136497270054599</c:v>
                </c:pt>
                <c:pt idx="28">
                  <c:v>0.24149517009659799</c:v>
                </c:pt>
                <c:pt idx="29">
                  <c:v>0.125971026663867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D8-45C1-B98C-2FA30023E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288536"/>
        <c:axId val="306282960"/>
      </c:lineChart>
      <c:catAx>
        <c:axId val="30628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82960"/>
        <c:crosses val="autoZero"/>
        <c:auto val="1"/>
        <c:lblAlgn val="ctr"/>
        <c:lblOffset val="100"/>
        <c:noMultiLvlLbl val="0"/>
      </c:catAx>
      <c:valAx>
        <c:axId val="30628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8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8F-498A-BF4D-5A2E83B49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51240"/>
        <c:axId val="306747960"/>
      </c:lineChart>
      <c:catAx>
        <c:axId val="30675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47960"/>
        <c:crosses val="autoZero"/>
        <c:auto val="1"/>
        <c:lblAlgn val="ctr"/>
        <c:lblOffset val="100"/>
        <c:noMultiLvlLbl val="0"/>
      </c:catAx>
      <c:valAx>
        <c:axId val="30674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5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19</c:v>
                </c:pt>
                <c:pt idx="11">
                  <c:v>0</c:v>
                </c:pt>
                <c:pt idx="12">
                  <c:v>12</c:v>
                </c:pt>
                <c:pt idx="13">
                  <c:v>9</c:v>
                </c:pt>
                <c:pt idx="14">
                  <c:v>8</c:v>
                </c:pt>
                <c:pt idx="15">
                  <c:v>154</c:v>
                </c:pt>
                <c:pt idx="16">
                  <c:v>4</c:v>
                </c:pt>
                <c:pt idx="17">
                  <c:v>7</c:v>
                </c:pt>
                <c:pt idx="18">
                  <c:v>4</c:v>
                </c:pt>
                <c:pt idx="19">
                  <c:v>0</c:v>
                </c:pt>
                <c:pt idx="20">
                  <c:v>16</c:v>
                </c:pt>
                <c:pt idx="21">
                  <c:v>13</c:v>
                </c:pt>
                <c:pt idx="22">
                  <c:v>8</c:v>
                </c:pt>
                <c:pt idx="23">
                  <c:v>5</c:v>
                </c:pt>
                <c:pt idx="24">
                  <c:v>6</c:v>
                </c:pt>
                <c:pt idx="25">
                  <c:v>0</c:v>
                </c:pt>
                <c:pt idx="26">
                  <c:v>0</c:v>
                </c:pt>
                <c:pt idx="27">
                  <c:v>6</c:v>
                </c:pt>
                <c:pt idx="28">
                  <c:v>11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24-4FA5-9801-8924EA014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49928"/>
        <c:axId val="306746320"/>
      </c:lineChart>
      <c:catAx>
        <c:axId val="30674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46320"/>
        <c:crosses val="autoZero"/>
        <c:auto val="1"/>
        <c:lblAlgn val="ctr"/>
        <c:lblOffset val="100"/>
        <c:noMultiLvlLbl val="0"/>
      </c:catAx>
      <c:valAx>
        <c:axId val="30674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4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20-4D55-9B72-2F85B3CF4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9624360"/>
        <c:axId val="307144448"/>
      </c:radarChart>
      <c:catAx>
        <c:axId val="29962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44448"/>
        <c:crosses val="autoZero"/>
        <c:auto val="1"/>
        <c:lblAlgn val="ctr"/>
        <c:lblOffset val="100"/>
        <c:noMultiLvlLbl val="0"/>
      </c:catAx>
      <c:valAx>
        <c:axId val="30714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2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592</c:v>
                </c:pt>
                <c:pt idx="1">
                  <c:v>589</c:v>
                </c:pt>
                <c:pt idx="2">
                  <c:v>588</c:v>
                </c:pt>
                <c:pt idx="3">
                  <c:v>585</c:v>
                </c:pt>
                <c:pt idx="4">
                  <c:v>582</c:v>
                </c:pt>
                <c:pt idx="5">
                  <c:v>583</c:v>
                </c:pt>
                <c:pt idx="6">
                  <c:v>584</c:v>
                </c:pt>
                <c:pt idx="7">
                  <c:v>586</c:v>
                </c:pt>
                <c:pt idx="8">
                  <c:v>586</c:v>
                </c:pt>
                <c:pt idx="9">
                  <c:v>588</c:v>
                </c:pt>
                <c:pt idx="10">
                  <c:v>590</c:v>
                </c:pt>
                <c:pt idx="11">
                  <c:v>591</c:v>
                </c:pt>
                <c:pt idx="12">
                  <c:v>593</c:v>
                </c:pt>
                <c:pt idx="13">
                  <c:v>597</c:v>
                </c:pt>
                <c:pt idx="14">
                  <c:v>596</c:v>
                </c:pt>
                <c:pt idx="15">
                  <c:v>598</c:v>
                </c:pt>
                <c:pt idx="16">
                  <c:v>600</c:v>
                </c:pt>
                <c:pt idx="17">
                  <c:v>600</c:v>
                </c:pt>
                <c:pt idx="18">
                  <c:v>600</c:v>
                </c:pt>
                <c:pt idx="19">
                  <c:v>600</c:v>
                </c:pt>
                <c:pt idx="20">
                  <c:v>601</c:v>
                </c:pt>
                <c:pt idx="21">
                  <c:v>601</c:v>
                </c:pt>
                <c:pt idx="22">
                  <c:v>601</c:v>
                </c:pt>
                <c:pt idx="23">
                  <c:v>600</c:v>
                </c:pt>
                <c:pt idx="24">
                  <c:v>600</c:v>
                </c:pt>
                <c:pt idx="25">
                  <c:v>601</c:v>
                </c:pt>
                <c:pt idx="26">
                  <c:v>601</c:v>
                </c:pt>
                <c:pt idx="27">
                  <c:v>602</c:v>
                </c:pt>
                <c:pt idx="28">
                  <c:v>603</c:v>
                </c:pt>
                <c:pt idx="29">
                  <c:v>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C5-410E-87BF-B20727110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153960"/>
        <c:axId val="307150680"/>
      </c:lineChart>
      <c:catAx>
        <c:axId val="307153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50680"/>
        <c:crosses val="autoZero"/>
        <c:auto val="1"/>
        <c:lblAlgn val="ctr"/>
        <c:lblOffset val="100"/>
        <c:noMultiLvlLbl val="0"/>
      </c:catAx>
      <c:valAx>
        <c:axId val="30715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5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8</c:v>
                </c:pt>
                <c:pt idx="2">
                  <c:v>5</c:v>
                </c:pt>
                <c:pt idx="3">
                  <c:v>6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6</c:v>
                </c:pt>
                <c:pt idx="11">
                  <c:v>0</c:v>
                </c:pt>
                <c:pt idx="12">
                  <c:v>1</c:v>
                </c:pt>
                <c:pt idx="13">
                  <c:v>7</c:v>
                </c:pt>
                <c:pt idx="14">
                  <c:v>4</c:v>
                </c:pt>
                <c:pt idx="15">
                  <c:v>5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5</c:v>
                </c:pt>
                <c:pt idx="21">
                  <c:v>6</c:v>
                </c:pt>
                <c:pt idx="22">
                  <c:v>7</c:v>
                </c:pt>
                <c:pt idx="23">
                  <c:v>5</c:v>
                </c:pt>
                <c:pt idx="24">
                  <c:v>8</c:v>
                </c:pt>
                <c:pt idx="25">
                  <c:v>0</c:v>
                </c:pt>
                <c:pt idx="26">
                  <c:v>0</c:v>
                </c:pt>
                <c:pt idx="27">
                  <c:v>5</c:v>
                </c:pt>
                <c:pt idx="28">
                  <c:v>6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58-40D3-8CC4-AB0F5BDD6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22000"/>
        <c:axId val="309329216"/>
      </c:lineChart>
      <c:catAx>
        <c:axId val="30932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9216"/>
        <c:crosses val="autoZero"/>
        <c:auto val="1"/>
        <c:lblAlgn val="ctr"/>
        <c:lblOffset val="100"/>
        <c:noMultiLvlLbl val="0"/>
      </c:catAx>
      <c:valAx>
        <c:axId val="30932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</c:v>
                </c:pt>
                <c:pt idx="12">
                  <c:v>13</c:v>
                </c:pt>
                <c:pt idx="13">
                  <c:v>11</c:v>
                </c:pt>
                <c:pt idx="14">
                  <c:v>9</c:v>
                </c:pt>
                <c:pt idx="15">
                  <c:v>8</c:v>
                </c:pt>
                <c:pt idx="16">
                  <c:v>16</c:v>
                </c:pt>
                <c:pt idx="17">
                  <c:v>7</c:v>
                </c:pt>
                <c:pt idx="18">
                  <c:v>9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D0-4032-AF97-741696624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28560"/>
        <c:axId val="309322328"/>
      </c:lineChart>
      <c:catAx>
        <c:axId val="30932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2328"/>
        <c:crosses val="autoZero"/>
        <c:auto val="1"/>
        <c:lblAlgn val="ctr"/>
        <c:lblOffset val="100"/>
        <c:noMultiLvlLbl val="0"/>
      </c:catAx>
      <c:valAx>
        <c:axId val="30932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17</c:v>
                </c:pt>
                <c:pt idx="2">
                  <c:v>15</c:v>
                </c:pt>
                <c:pt idx="3">
                  <c:v>14</c:v>
                </c:pt>
                <c:pt idx="4">
                  <c:v>1</c:v>
                </c:pt>
                <c:pt idx="5">
                  <c:v>2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69-46A6-9A73-6A7B6CAAA4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327248"/>
        <c:axId val="309327576"/>
      </c:barChart>
      <c:catAx>
        <c:axId val="30932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7576"/>
        <c:crosses val="autoZero"/>
        <c:auto val="1"/>
        <c:lblAlgn val="ctr"/>
        <c:lblOffset val="100"/>
        <c:noMultiLvlLbl val="0"/>
      </c:catAx>
      <c:valAx>
        <c:axId val="30932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57.191283292978198</c:v>
                </c:pt>
                <c:pt idx="1">
                  <c:v>0</c:v>
                </c:pt>
                <c:pt idx="2">
                  <c:v>0</c:v>
                </c:pt>
                <c:pt idx="3">
                  <c:v>0.17064846416382301</c:v>
                </c:pt>
                <c:pt idx="4">
                  <c:v>0</c:v>
                </c:pt>
                <c:pt idx="5">
                  <c:v>0</c:v>
                </c:pt>
                <c:pt idx="6">
                  <c:v>0.17152658662092601</c:v>
                </c:pt>
                <c:pt idx="7">
                  <c:v>2.2222222222222201</c:v>
                </c:pt>
                <c:pt idx="8">
                  <c:v>0.17064846416382301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1.04201680672269</c:v>
                </c:pt>
                <c:pt idx="14">
                  <c:v>0</c:v>
                </c:pt>
                <c:pt idx="15">
                  <c:v>0.50251256281406997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0.16666666666666699</c:v>
                </c:pt>
                <c:pt idx="21">
                  <c:v>5.5463117027176899E-2</c:v>
                </c:pt>
                <c:pt idx="22">
                  <c:v>6.6555740432612295E-2</c:v>
                </c:pt>
                <c:pt idx="23">
                  <c:v>4.1666666666666699E-2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5.5463117027176899E-2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EF-4048-8F4E-C0CEAEDD1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35120"/>
        <c:axId val="309333480"/>
      </c:lineChart>
      <c:catAx>
        <c:axId val="30933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33480"/>
        <c:crosses val="autoZero"/>
        <c:auto val="1"/>
        <c:lblAlgn val="ctr"/>
        <c:lblOffset val="100"/>
        <c:noMultiLvlLbl val="0"/>
      </c:catAx>
      <c:valAx>
        <c:axId val="30933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3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337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13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1-42EA-A739-0805A3A2A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286896"/>
        <c:axId val="306288208"/>
      </c:lineChart>
      <c:catAx>
        <c:axId val="30628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88208"/>
        <c:crosses val="autoZero"/>
        <c:auto val="1"/>
        <c:lblAlgn val="ctr"/>
        <c:lblOffset val="100"/>
        <c:noMultiLvlLbl val="0"/>
      </c:catAx>
      <c:valAx>
        <c:axId val="30628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8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2296</c:v>
                </c:pt>
                <c:pt idx="1">
                  <c:v>2296</c:v>
                </c:pt>
                <c:pt idx="2">
                  <c:v>2297</c:v>
                </c:pt>
                <c:pt idx="3">
                  <c:v>2300</c:v>
                </c:pt>
                <c:pt idx="4">
                  <c:v>2302</c:v>
                </c:pt>
                <c:pt idx="5">
                  <c:v>2303</c:v>
                </c:pt>
                <c:pt idx="6">
                  <c:v>2302</c:v>
                </c:pt>
                <c:pt idx="7">
                  <c:v>2307</c:v>
                </c:pt>
                <c:pt idx="8">
                  <c:v>2313</c:v>
                </c:pt>
                <c:pt idx="9">
                  <c:v>2315</c:v>
                </c:pt>
                <c:pt idx="10">
                  <c:v>2319</c:v>
                </c:pt>
                <c:pt idx="11">
                  <c:v>2322</c:v>
                </c:pt>
                <c:pt idx="12">
                  <c:v>2325</c:v>
                </c:pt>
                <c:pt idx="13">
                  <c:v>2324</c:v>
                </c:pt>
                <c:pt idx="14">
                  <c:v>2327</c:v>
                </c:pt>
                <c:pt idx="15">
                  <c:v>2362</c:v>
                </c:pt>
                <c:pt idx="16">
                  <c:v>2398</c:v>
                </c:pt>
                <c:pt idx="17">
                  <c:v>2422</c:v>
                </c:pt>
                <c:pt idx="18">
                  <c:v>2426</c:v>
                </c:pt>
                <c:pt idx="19">
                  <c:v>2430</c:v>
                </c:pt>
                <c:pt idx="20">
                  <c:v>2453</c:v>
                </c:pt>
                <c:pt idx="21">
                  <c:v>2454</c:v>
                </c:pt>
                <c:pt idx="22">
                  <c:v>2460</c:v>
                </c:pt>
                <c:pt idx="23">
                  <c:v>2469</c:v>
                </c:pt>
                <c:pt idx="24">
                  <c:v>2469</c:v>
                </c:pt>
                <c:pt idx="25">
                  <c:v>2471</c:v>
                </c:pt>
                <c:pt idx="26">
                  <c:v>2469</c:v>
                </c:pt>
                <c:pt idx="27">
                  <c:v>2470</c:v>
                </c:pt>
                <c:pt idx="28">
                  <c:v>2470</c:v>
                </c:pt>
                <c:pt idx="29">
                  <c:v>2473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11-48DD-831E-517D3364C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99272"/>
        <c:axId val="309892384"/>
      </c:lineChart>
      <c:catAx>
        <c:axId val="30989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92384"/>
        <c:crosses val="autoZero"/>
        <c:auto val="1"/>
        <c:lblAlgn val="ctr"/>
        <c:lblOffset val="100"/>
        <c:noMultiLvlLbl val="0"/>
      </c:catAx>
      <c:valAx>
        <c:axId val="30989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9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8.2461000000000002</c:v>
                </c:pt>
                <c:pt idx="1">
                  <c:v>2.2648000000000001</c:v>
                </c:pt>
                <c:pt idx="2">
                  <c:v>0</c:v>
                </c:pt>
                <c:pt idx="3">
                  <c:v>1.349</c:v>
                </c:pt>
                <c:pt idx="4">
                  <c:v>0</c:v>
                </c:pt>
                <c:pt idx="5">
                  <c:v>0</c:v>
                </c:pt>
                <c:pt idx="6">
                  <c:v>1.9548000000000001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4.0570000000000004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44.1126</c:v>
                </c:pt>
                <c:pt idx="16">
                  <c:v>0</c:v>
                </c:pt>
                <c:pt idx="17">
                  <c:v>2.6141000000000001</c:v>
                </c:pt>
                <c:pt idx="18">
                  <c:v>0</c:v>
                </c:pt>
                <c:pt idx="19">
                  <c:v>0</c:v>
                </c:pt>
                <c:pt idx="20">
                  <c:v>39.328099999999999</c:v>
                </c:pt>
                <c:pt idx="21">
                  <c:v>3.5874000000000001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3.0352000000000001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9D-4A80-8417-902C5A8F6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90416"/>
        <c:axId val="309894352"/>
      </c:lineChart>
      <c:catAx>
        <c:axId val="30989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94352"/>
        <c:crosses val="autoZero"/>
        <c:auto val="1"/>
        <c:lblAlgn val="ctr"/>
        <c:lblOffset val="100"/>
        <c:noMultiLvlLbl val="0"/>
      </c:catAx>
      <c:valAx>
        <c:axId val="30989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9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1/4/2019</c:v>
                </c:pt>
                <c:pt idx="1">
                  <c:v>2/4/2019</c:v>
                </c:pt>
                <c:pt idx="2">
                  <c:v>3/4/2019</c:v>
                </c:pt>
                <c:pt idx="3">
                  <c:v>4/4/2019</c:v>
                </c:pt>
                <c:pt idx="4">
                  <c:v>5/4/2019</c:v>
                </c:pt>
                <c:pt idx="5">
                  <c:v>6/4/2019</c:v>
                </c:pt>
                <c:pt idx="6">
                  <c:v>7/4/2019</c:v>
                </c:pt>
                <c:pt idx="7">
                  <c:v>8/4/2019</c:v>
                </c:pt>
                <c:pt idx="8">
                  <c:v>9/4/2019</c:v>
                </c:pt>
                <c:pt idx="9">
                  <c:v>10/4/2019</c:v>
                </c:pt>
                <c:pt idx="10">
                  <c:v>11/4/2019</c:v>
                </c:pt>
                <c:pt idx="11">
                  <c:v>12/4/2019</c:v>
                </c:pt>
                <c:pt idx="12">
                  <c:v>13/04/2019</c:v>
                </c:pt>
                <c:pt idx="13">
                  <c:v>14/04/2019</c:v>
                </c:pt>
                <c:pt idx="14">
                  <c:v>15/04/2019</c:v>
                </c:pt>
                <c:pt idx="15">
                  <c:v>16/04/2019</c:v>
                </c:pt>
                <c:pt idx="16">
                  <c:v>17/04/2019</c:v>
                </c:pt>
                <c:pt idx="17">
                  <c:v>18/04/2019</c:v>
                </c:pt>
                <c:pt idx="18">
                  <c:v>19/04/2019</c:v>
                </c:pt>
                <c:pt idx="19">
                  <c:v>20/04/2019</c:v>
                </c:pt>
                <c:pt idx="20">
                  <c:v>21/04/2019</c:v>
                </c:pt>
                <c:pt idx="21">
                  <c:v>22/04/2019</c:v>
                </c:pt>
                <c:pt idx="22">
                  <c:v>23/04/2019</c:v>
                </c:pt>
                <c:pt idx="23">
                  <c:v>24/04/2019</c:v>
                </c:pt>
                <c:pt idx="24">
                  <c:v>25/04/2019</c:v>
                </c:pt>
                <c:pt idx="25">
                  <c:v>26/04/2019</c:v>
                </c:pt>
                <c:pt idx="26">
                  <c:v>27/04/2019</c:v>
                </c:pt>
                <c:pt idx="27">
                  <c:v>28/04/2019</c:v>
                </c:pt>
                <c:pt idx="28">
                  <c:v>29/04/2019</c:v>
                </c:pt>
                <c:pt idx="29">
                  <c:v>30/04/2019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DE-4A7C-93CA-367183A024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51568"/>
        <c:axId val="308355408"/>
      </c:lineChart>
      <c:catAx>
        <c:axId val="30675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55408"/>
        <c:crosses val="autoZero"/>
        <c:auto val="1"/>
        <c:lblAlgn val="ctr"/>
        <c:lblOffset val="100"/>
        <c:noMultiLvlLbl val="0"/>
      </c:catAx>
      <c:valAx>
        <c:axId val="30835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5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084AA-C394-4FF3-B73B-6F20E671CC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11ADB6-0F73-4945-94A5-4983AA2A62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12261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7E36D-F850-410F-8404-E59B3CA7B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622A4A-9091-469A-B5E7-3255331747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9496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39508-DD69-4783-A75C-8DDB580B1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96B62-5129-4763-9914-14B9C4E1D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159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6EF5D-2CCC-4C0D-9FE6-7C832A983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DA9C7B-CF43-4DA4-AC58-D4A23D52BD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571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38891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0282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7661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98411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6933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551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2936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09187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47302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5424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62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17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29C88-5708-43A6-9BCE-052032ACE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4232566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C0434-4D70-4E6D-AD01-86EC6CD12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DBEC97-79C5-4891-A9C4-9F668AE057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6899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2C5A0-CD6E-4F11-ADA1-07C84ADC2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0D4A1-29BA-4D48-94DA-E4D0E50A3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10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CA84C-C8CB-457E-9390-780DDBE40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8120D2-0453-4D76-A7A7-F6132C07C2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2445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71700-22E0-4FE3-8186-744CB1C54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3320A-817D-4E21-B506-16D4B66D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048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7D4E5-D074-4DEE-8E24-A0EDC45D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54040A-4CB8-4ACB-8359-FEB21DA3AD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3669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FBA3B-B283-4D2F-AF45-47289A7385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5B7D5-E8F9-45DF-B330-3A425F6F2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89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673AF-267D-4D2B-B4EE-CDD635502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4C5CB-9905-4F6A-B92B-A3A6BB1F96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309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09F9E-5CB5-4009-8B7D-7C78B6260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09C60-C112-4E75-A901-BFA15F48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61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791ED-A7DA-4105-9C81-85AB7F8EB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6ED54-5318-411A-BA54-EC623BFEDB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6294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615E5-5342-40C1-BB0C-8B4BE2F1F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D6031-42C3-43C1-A814-F9C2A460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40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49E30-AD09-4F43-9FE5-DAA9BEA63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A535CC-35D7-4874-958A-698FDCADE4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247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5F54D-87F3-4326-997B-8661E1A4A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4F94D-3CB4-43D6-915B-E2DD263AB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530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400A6-FC76-44C3-A853-812390C62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58320A-C486-4E39-93D4-2C7B653C89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993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21E5E-F6DB-4A1C-8EA2-5C7625479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E2E95-48E8-45D4-9F1F-0438CD05C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157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6F427-02EA-45AC-801A-CE442E3E5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6404FE-A89F-4977-A8A8-896986B175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1465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D890A-E59E-44C1-9406-45614FE71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5B628-0203-4F21-B7C3-8AFC946D6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071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1AF49-ED92-4925-94A3-D3E051BDA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0F8ABB-67BD-448C-98E0-53938FC645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0798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2CC95-DC3C-422A-A001-B91754B56A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2779B-5C71-4993-B926-F38D8A59B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123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3C2A3-E7A1-475A-B14A-D4CDB5366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318F9F-D3D3-42E9-B202-DD3628611F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97193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C4998-0FE5-471F-A13A-4ED88BB68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EF9C2-B545-4882-B12A-34BE4F8E5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087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4B62D-F79F-4AAF-8F28-303ABCF76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CEE46-79AC-43BB-84D2-9BCFDA3F2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15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70472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1955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89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480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535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540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5867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305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781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292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7339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029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9413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441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53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347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33CF7-6006-4C4A-9C3D-0BB6573DC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4059111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2B422-654A-4393-A5AB-A0747B3A5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442234-6E86-40AC-8C3F-746283BEB8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2807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2A2A2-553A-48F2-A7A9-8B523D2B7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BA250-5CDD-4240-BD82-95258B24F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584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7F8AF-A7D5-44C7-90F3-E41CC74AB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56882E-7A83-48F0-B5E3-6EF0C83A5D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9547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18DE4-999A-4F8B-A56E-EDBD33960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11592-34B2-4F5E-8249-19FD8B268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538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6B761-20A3-494F-9C30-C0A1D7BFA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5E812B-B3A5-4A58-B32F-11025F862D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3587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57BA6-999C-482C-8CF7-6892AD70FA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170C8-3750-4726-BB24-AC61660E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55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EAF9E-3A18-435C-8C8E-CC158BF7A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846847-4D97-4743-B993-CA528BE2F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848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14154-2303-4A97-ADDD-72E301EAD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7969A-E7C3-4196-BE6A-F4E7E8FB1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07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A5509-A92F-40A6-9F21-B86BABB48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D4FFF0-31CC-4A09-A55F-ADA5376621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4423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4BC53-BDFD-40EA-932A-A4B1A62D5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C8DD8-FA7E-4D50-8085-CB79A31E9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37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EFBBD-B297-4FFB-BECA-96BE6391B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706A9D-AE83-4B2E-A909-989390DEE0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309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4BD7E-8A72-4020-ACE0-03E73B38D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23B76-1F54-4EB3-BD4F-05C1C5901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640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C069C-60EC-414C-A731-09C02EB2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2B58D6-74D3-4ADD-A1B8-49172605D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115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8548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06188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1481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795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5115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66218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814204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600452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7882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6147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02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340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00B5-10FB-40C4-A863-1437DD4B02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885152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11C94-4114-4292-9166-041C9574C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F532E3-5860-4B17-AD81-E438F244B5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0352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509DB-7D97-46B6-9298-8857730E1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5E29F-4DC2-434E-811A-E5BAAD1CF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04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C1EA-7888-446D-9B4B-1D2FA1C55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7AD5A9-BBE4-4F88-AA9D-D7B4B8F4DA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2093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2387B-2801-40D0-8066-A8DABA5D0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F40EE-A927-4179-905A-A47FA08B5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34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ED580-537E-482C-A4C3-919D4AD2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4F416D-36C2-40FC-A2F3-B3F0343E4A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4794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9E694-0A31-4554-B927-5C6955807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FC107-C95C-4AAA-93D6-90ABA88E3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045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398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2019-05-09T05:09:50Z</dcterms:created>
  <dcterms:modified xsi:type="dcterms:W3CDTF">2019-05-09T05:10:18Z</dcterms:modified>
</cp:coreProperties>
</file>