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63-49EB-B89C-442D22623F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329200"/>
        <c:axId val="285329856"/>
      </c:radarChart>
      <c:catAx>
        <c:axId val="28532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29856"/>
        <c:crosses val="autoZero"/>
        <c:auto val="1"/>
        <c:lblAlgn val="ctr"/>
        <c:lblOffset val="100"/>
        <c:noMultiLvlLbl val="0"/>
      </c:catAx>
      <c:valAx>
        <c:axId val="28532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2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4724</c:v>
                </c:pt>
                <c:pt idx="1">
                  <c:v>4724</c:v>
                </c:pt>
                <c:pt idx="2">
                  <c:v>4725</c:v>
                </c:pt>
                <c:pt idx="3">
                  <c:v>4726</c:v>
                </c:pt>
                <c:pt idx="4">
                  <c:v>4727</c:v>
                </c:pt>
                <c:pt idx="5">
                  <c:v>4727</c:v>
                </c:pt>
                <c:pt idx="6">
                  <c:v>4730</c:v>
                </c:pt>
                <c:pt idx="7">
                  <c:v>4731</c:v>
                </c:pt>
                <c:pt idx="8">
                  <c:v>4733</c:v>
                </c:pt>
                <c:pt idx="9">
                  <c:v>4732</c:v>
                </c:pt>
                <c:pt idx="10">
                  <c:v>4731</c:v>
                </c:pt>
                <c:pt idx="11">
                  <c:v>4732</c:v>
                </c:pt>
                <c:pt idx="12">
                  <c:v>4734</c:v>
                </c:pt>
                <c:pt idx="13">
                  <c:v>4735</c:v>
                </c:pt>
                <c:pt idx="14">
                  <c:v>4733</c:v>
                </c:pt>
                <c:pt idx="15">
                  <c:v>4733</c:v>
                </c:pt>
                <c:pt idx="16">
                  <c:v>4735</c:v>
                </c:pt>
                <c:pt idx="17">
                  <c:v>4737</c:v>
                </c:pt>
                <c:pt idx="18">
                  <c:v>4738</c:v>
                </c:pt>
                <c:pt idx="19">
                  <c:v>4737</c:v>
                </c:pt>
                <c:pt idx="20">
                  <c:v>4737</c:v>
                </c:pt>
                <c:pt idx="21">
                  <c:v>4738</c:v>
                </c:pt>
                <c:pt idx="22">
                  <c:v>4739</c:v>
                </c:pt>
                <c:pt idx="23">
                  <c:v>4738</c:v>
                </c:pt>
                <c:pt idx="24">
                  <c:v>4739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57-4C25-975D-053EDC0CC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925160"/>
        <c:axId val="40017168"/>
      </c:lineChart>
      <c:dateAx>
        <c:axId val="284925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7168"/>
        <c:crosses val="autoZero"/>
        <c:auto val="1"/>
        <c:lblOffset val="100"/>
        <c:baseTimeUnit val="days"/>
      </c:dateAx>
      <c:valAx>
        <c:axId val="4001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2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7</c:v>
                </c:pt>
                <c:pt idx="3">
                  <c:v>4</c:v>
                </c:pt>
                <c:pt idx="4">
                  <c:v>3</c:v>
                </c:pt>
                <c:pt idx="5">
                  <c:v>5</c:v>
                </c:pt>
                <c:pt idx="6">
                  <c:v>6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4</c:v>
                </c:pt>
                <c:pt idx="14">
                  <c:v>1</c:v>
                </c:pt>
                <c:pt idx="15">
                  <c:v>1</c:v>
                </c:pt>
                <c:pt idx="16">
                  <c:v>4</c:v>
                </c:pt>
                <c:pt idx="17">
                  <c:v>6</c:v>
                </c:pt>
                <c:pt idx="18">
                  <c:v>5</c:v>
                </c:pt>
                <c:pt idx="19">
                  <c:v>6</c:v>
                </c:pt>
                <c:pt idx="20">
                  <c:v>6</c:v>
                </c:pt>
                <c:pt idx="21">
                  <c:v>1</c:v>
                </c:pt>
                <c:pt idx="22">
                  <c:v>0</c:v>
                </c:pt>
                <c:pt idx="23">
                  <c:v>5</c:v>
                </c:pt>
                <c:pt idx="24">
                  <c:v>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1F-4988-AD9A-FD4FF0212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79712"/>
        <c:axId val="279576104"/>
      </c:lineChart>
      <c:dateAx>
        <c:axId val="279579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76104"/>
        <c:crosses val="autoZero"/>
        <c:auto val="1"/>
        <c:lblOffset val="100"/>
        <c:baseTimeUnit val="days"/>
      </c:dateAx>
      <c:valAx>
        <c:axId val="27957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7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7</c:v>
                </c:pt>
                <c:pt idx="8">
                  <c:v>19</c:v>
                </c:pt>
                <c:pt idx="9">
                  <c:v>11</c:v>
                </c:pt>
                <c:pt idx="10">
                  <c:v>13</c:v>
                </c:pt>
                <c:pt idx="11">
                  <c:v>6</c:v>
                </c:pt>
                <c:pt idx="12">
                  <c:v>13</c:v>
                </c:pt>
                <c:pt idx="13">
                  <c:v>8</c:v>
                </c:pt>
                <c:pt idx="14">
                  <c:v>4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26-4324-9F5D-7C9D3F8C4D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841248"/>
        <c:axId val="345836656"/>
      </c:lineChart>
      <c:catAx>
        <c:axId val="34584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36656"/>
        <c:crosses val="autoZero"/>
        <c:auto val="1"/>
        <c:lblAlgn val="ctr"/>
        <c:lblOffset val="100"/>
        <c:noMultiLvlLbl val="0"/>
      </c:catAx>
      <c:valAx>
        <c:axId val="34583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4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13</c:v>
                </c:pt>
                <c:pt idx="2">
                  <c:v>16</c:v>
                </c:pt>
                <c:pt idx="3">
                  <c:v>16</c:v>
                </c:pt>
                <c:pt idx="4">
                  <c:v>6</c:v>
                </c:pt>
                <c:pt idx="5">
                  <c:v>2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F0-4743-8414-317E45A1C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732632"/>
        <c:axId val="346726072"/>
      </c:barChart>
      <c:catAx>
        <c:axId val="34673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26072"/>
        <c:crosses val="autoZero"/>
        <c:auto val="1"/>
        <c:lblAlgn val="ctr"/>
        <c:lblOffset val="100"/>
        <c:noMultiLvlLbl val="0"/>
      </c:catAx>
      <c:valAx>
        <c:axId val="34672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3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F6-4E18-B7D4-D9BE737ED0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F6-4E18-B7D4-D9BE737ED0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F6-4E18-B7D4-D9BE737ED0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F6-4E18-B7D4-D9BE737ED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727712"/>
        <c:axId val="346729680"/>
      </c:barChart>
      <c:catAx>
        <c:axId val="34672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29680"/>
        <c:crosses val="autoZero"/>
        <c:auto val="1"/>
        <c:lblAlgn val="ctr"/>
        <c:lblOffset val="100"/>
        <c:noMultiLvlLbl val="0"/>
      </c:catAx>
      <c:valAx>
        <c:axId val="34672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2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76</c:v>
                </c:pt>
                <c:pt idx="1">
                  <c:v>74</c:v>
                </c:pt>
                <c:pt idx="2">
                  <c:v>78</c:v>
                </c:pt>
                <c:pt idx="3">
                  <c:v>84</c:v>
                </c:pt>
                <c:pt idx="4">
                  <c:v>78</c:v>
                </c:pt>
                <c:pt idx="5">
                  <c:v>143</c:v>
                </c:pt>
                <c:pt idx="6">
                  <c:v>194</c:v>
                </c:pt>
                <c:pt idx="7">
                  <c:v>205</c:v>
                </c:pt>
                <c:pt idx="8">
                  <c:v>210</c:v>
                </c:pt>
                <c:pt idx="9">
                  <c:v>216</c:v>
                </c:pt>
                <c:pt idx="10">
                  <c:v>208</c:v>
                </c:pt>
                <c:pt idx="11">
                  <c:v>213</c:v>
                </c:pt>
                <c:pt idx="12">
                  <c:v>122</c:v>
                </c:pt>
                <c:pt idx="13">
                  <c:v>97</c:v>
                </c:pt>
                <c:pt idx="14">
                  <c:v>93</c:v>
                </c:pt>
                <c:pt idx="15">
                  <c:v>81</c:v>
                </c:pt>
                <c:pt idx="16">
                  <c:v>92</c:v>
                </c:pt>
                <c:pt idx="17">
                  <c:v>262</c:v>
                </c:pt>
                <c:pt idx="18">
                  <c:v>268</c:v>
                </c:pt>
                <c:pt idx="19">
                  <c:v>273</c:v>
                </c:pt>
                <c:pt idx="20">
                  <c:v>283</c:v>
                </c:pt>
                <c:pt idx="21">
                  <c:v>290</c:v>
                </c:pt>
                <c:pt idx="22">
                  <c:v>290</c:v>
                </c:pt>
                <c:pt idx="23">
                  <c:v>267</c:v>
                </c:pt>
                <c:pt idx="24">
                  <c:v>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DF-48BE-8CB0-5E093DDDF2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466728"/>
        <c:axId val="347471976"/>
      </c:lineChart>
      <c:dateAx>
        <c:axId val="347466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71976"/>
        <c:crosses val="autoZero"/>
        <c:auto val="1"/>
        <c:lblOffset val="100"/>
        <c:baseTimeUnit val="days"/>
      </c:dateAx>
      <c:valAx>
        <c:axId val="34747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6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9.8786339260513695E-2</c:v>
                </c:pt>
                <c:pt idx="1">
                  <c:v>0</c:v>
                </c:pt>
                <c:pt idx="2">
                  <c:v>0.19051651143099099</c:v>
                </c:pt>
                <c:pt idx="3">
                  <c:v>0.158730158730159</c:v>
                </c:pt>
                <c:pt idx="4">
                  <c:v>0.204542248554098</c:v>
                </c:pt>
                <c:pt idx="5">
                  <c:v>0.48233551935688601</c:v>
                </c:pt>
                <c:pt idx="6">
                  <c:v>0.162154540327129</c:v>
                </c:pt>
                <c:pt idx="7">
                  <c:v>6.3424947145877403E-2</c:v>
                </c:pt>
                <c:pt idx="8">
                  <c:v>0.12679628064243401</c:v>
                </c:pt>
                <c:pt idx="9">
                  <c:v>0.41208791208791201</c:v>
                </c:pt>
                <c:pt idx="10">
                  <c:v>8.45487212005918E-2</c:v>
                </c:pt>
                <c:pt idx="11">
                  <c:v>0.20291693088141999</c:v>
                </c:pt>
                <c:pt idx="12">
                  <c:v>6.7610395098246401E-2</c:v>
                </c:pt>
                <c:pt idx="13">
                  <c:v>9.5057034220532299E-2</c:v>
                </c:pt>
                <c:pt idx="14">
                  <c:v>0.19011406844106499</c:v>
                </c:pt>
                <c:pt idx="15">
                  <c:v>0.21128248468201999</c:v>
                </c:pt>
                <c:pt idx="16">
                  <c:v>0.153147444021969</c:v>
                </c:pt>
                <c:pt idx="17">
                  <c:v>1.21058558558559</c:v>
                </c:pt>
                <c:pt idx="18">
                  <c:v>9.7107874181971698E-2</c:v>
                </c:pt>
                <c:pt idx="19">
                  <c:v>0.140736049539089</c:v>
                </c:pt>
                <c:pt idx="20">
                  <c:v>0.22165927802406599</c:v>
                </c:pt>
                <c:pt idx="21">
                  <c:v>0.23221448173949799</c:v>
                </c:pt>
                <c:pt idx="22">
                  <c:v>0</c:v>
                </c:pt>
                <c:pt idx="23">
                  <c:v>0.15618404390037999</c:v>
                </c:pt>
                <c:pt idx="24">
                  <c:v>6.7539046010975101E-2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09-410F-B95E-77AF9ECBB2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471320"/>
        <c:axId val="347472304"/>
      </c:lineChart>
      <c:dateAx>
        <c:axId val="347471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72304"/>
        <c:crosses val="autoZero"/>
        <c:auto val="1"/>
        <c:lblOffset val="100"/>
        <c:baseTimeUnit val="days"/>
      </c:dateAx>
      <c:valAx>
        <c:axId val="34747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7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76</c:v>
                </c:pt>
                <c:pt idx="1">
                  <c:v>75</c:v>
                </c:pt>
                <c:pt idx="2">
                  <c:v>75</c:v>
                </c:pt>
                <c:pt idx="3">
                  <c:v>84</c:v>
                </c:pt>
                <c:pt idx="4">
                  <c:v>82</c:v>
                </c:pt>
                <c:pt idx="5">
                  <c:v>103</c:v>
                </c:pt>
                <c:pt idx="6">
                  <c:v>175</c:v>
                </c:pt>
                <c:pt idx="7">
                  <c:v>201</c:v>
                </c:pt>
                <c:pt idx="8">
                  <c:v>208</c:v>
                </c:pt>
                <c:pt idx="9">
                  <c:v>212</c:v>
                </c:pt>
                <c:pt idx="10">
                  <c:v>212</c:v>
                </c:pt>
                <c:pt idx="11">
                  <c:v>210</c:v>
                </c:pt>
                <c:pt idx="12">
                  <c:v>193</c:v>
                </c:pt>
                <c:pt idx="13">
                  <c:v>110</c:v>
                </c:pt>
                <c:pt idx="14">
                  <c:v>96</c:v>
                </c:pt>
                <c:pt idx="15">
                  <c:v>88</c:v>
                </c:pt>
                <c:pt idx="16">
                  <c:v>85</c:v>
                </c:pt>
                <c:pt idx="17">
                  <c:v>171</c:v>
                </c:pt>
                <c:pt idx="18">
                  <c:v>270</c:v>
                </c:pt>
                <c:pt idx="19">
                  <c:v>270</c:v>
                </c:pt>
                <c:pt idx="20">
                  <c:v>279</c:v>
                </c:pt>
                <c:pt idx="21">
                  <c:v>287</c:v>
                </c:pt>
                <c:pt idx="22">
                  <c:v>290</c:v>
                </c:pt>
                <c:pt idx="23">
                  <c:v>278</c:v>
                </c:pt>
                <c:pt idx="24">
                  <c:v>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02-4C5A-9209-A67279788D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469024"/>
        <c:axId val="347470008"/>
      </c:lineChart>
      <c:dateAx>
        <c:axId val="347469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70008"/>
        <c:crosses val="autoZero"/>
        <c:auto val="1"/>
        <c:lblOffset val="100"/>
        <c:baseTimeUnit val="days"/>
      </c:dateAx>
      <c:valAx>
        <c:axId val="34747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6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0</c:v>
                </c:pt>
                <c:pt idx="2">
                  <c:v>9</c:v>
                </c:pt>
                <c:pt idx="3">
                  <c:v>7</c:v>
                </c:pt>
                <c:pt idx="4">
                  <c:v>9</c:v>
                </c:pt>
                <c:pt idx="5">
                  <c:v>22</c:v>
                </c:pt>
                <c:pt idx="6">
                  <c:v>7</c:v>
                </c:pt>
                <c:pt idx="7">
                  <c:v>3</c:v>
                </c:pt>
                <c:pt idx="8">
                  <c:v>6</c:v>
                </c:pt>
                <c:pt idx="9">
                  <c:v>19</c:v>
                </c:pt>
                <c:pt idx="10">
                  <c:v>4</c:v>
                </c:pt>
                <c:pt idx="11">
                  <c:v>9</c:v>
                </c:pt>
                <c:pt idx="12">
                  <c:v>3</c:v>
                </c:pt>
                <c:pt idx="13">
                  <c:v>4</c:v>
                </c:pt>
                <c:pt idx="14">
                  <c:v>9</c:v>
                </c:pt>
                <c:pt idx="15">
                  <c:v>10</c:v>
                </c:pt>
                <c:pt idx="16">
                  <c:v>7</c:v>
                </c:pt>
                <c:pt idx="17">
                  <c:v>57</c:v>
                </c:pt>
                <c:pt idx="18">
                  <c:v>4</c:v>
                </c:pt>
                <c:pt idx="19">
                  <c:v>6</c:v>
                </c:pt>
                <c:pt idx="20">
                  <c:v>10</c:v>
                </c:pt>
                <c:pt idx="21">
                  <c:v>11</c:v>
                </c:pt>
                <c:pt idx="22">
                  <c:v>0</c:v>
                </c:pt>
                <c:pt idx="23">
                  <c:v>7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63-43EE-9CF4-CC10375065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478208"/>
        <c:axId val="347481160"/>
      </c:lineChart>
      <c:dateAx>
        <c:axId val="347478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81160"/>
        <c:crosses val="autoZero"/>
        <c:auto val="1"/>
        <c:lblOffset val="100"/>
        <c:baseTimeUnit val="days"/>
      </c:dateAx>
      <c:valAx>
        <c:axId val="34748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7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27-4829-B8BF-AF659AF85E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7482144"/>
        <c:axId val="347477552"/>
      </c:radarChart>
      <c:catAx>
        <c:axId val="34748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77552"/>
        <c:crosses val="autoZero"/>
        <c:auto val="1"/>
        <c:lblAlgn val="ctr"/>
        <c:lblOffset val="100"/>
        <c:noMultiLvlLbl val="0"/>
      </c:catAx>
      <c:valAx>
        <c:axId val="34747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8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555</c:v>
                </c:pt>
                <c:pt idx="1">
                  <c:v>556</c:v>
                </c:pt>
                <c:pt idx="2">
                  <c:v>563</c:v>
                </c:pt>
                <c:pt idx="3">
                  <c:v>562</c:v>
                </c:pt>
                <c:pt idx="4">
                  <c:v>563</c:v>
                </c:pt>
                <c:pt idx="5">
                  <c:v>564</c:v>
                </c:pt>
                <c:pt idx="6">
                  <c:v>565</c:v>
                </c:pt>
                <c:pt idx="7">
                  <c:v>567</c:v>
                </c:pt>
                <c:pt idx="8">
                  <c:v>568</c:v>
                </c:pt>
                <c:pt idx="9">
                  <c:v>569</c:v>
                </c:pt>
                <c:pt idx="10">
                  <c:v>570</c:v>
                </c:pt>
                <c:pt idx="11">
                  <c:v>571</c:v>
                </c:pt>
                <c:pt idx="12">
                  <c:v>569</c:v>
                </c:pt>
                <c:pt idx="13">
                  <c:v>569</c:v>
                </c:pt>
                <c:pt idx="14">
                  <c:v>571</c:v>
                </c:pt>
                <c:pt idx="15">
                  <c:v>571</c:v>
                </c:pt>
                <c:pt idx="16">
                  <c:v>575</c:v>
                </c:pt>
                <c:pt idx="17">
                  <c:v>577</c:v>
                </c:pt>
                <c:pt idx="18">
                  <c:v>578</c:v>
                </c:pt>
                <c:pt idx="19">
                  <c:v>576</c:v>
                </c:pt>
                <c:pt idx="20">
                  <c:v>575</c:v>
                </c:pt>
                <c:pt idx="21">
                  <c:v>575</c:v>
                </c:pt>
                <c:pt idx="22">
                  <c:v>577</c:v>
                </c:pt>
                <c:pt idx="23">
                  <c:v>579</c:v>
                </c:pt>
                <c:pt idx="24">
                  <c:v>579</c:v>
                </c:pt>
                <c:pt idx="25">
                  <c:v>580</c:v>
                </c:pt>
                <c:pt idx="26">
                  <c:v>582</c:v>
                </c:pt>
                <c:pt idx="27">
                  <c:v>583</c:v>
                </c:pt>
                <c:pt idx="28">
                  <c:v>584</c:v>
                </c:pt>
                <c:pt idx="29">
                  <c:v>586</c:v>
                </c:pt>
                <c:pt idx="30">
                  <c:v>589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86-4ED2-BA3F-DA365E611D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339648"/>
        <c:axId val="344337680"/>
      </c:lineChart>
      <c:dateAx>
        <c:axId val="344339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37680"/>
        <c:crosses val="autoZero"/>
        <c:auto val="1"/>
        <c:lblOffset val="100"/>
        <c:baseTimeUnit val="days"/>
      </c:dateAx>
      <c:valAx>
        <c:axId val="34433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3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6</c:v>
                </c:pt>
                <c:pt idx="3">
                  <c:v>6</c:v>
                </c:pt>
                <c:pt idx="4">
                  <c:v>4</c:v>
                </c:pt>
                <c:pt idx="5">
                  <c:v>6</c:v>
                </c:pt>
                <c:pt idx="6">
                  <c:v>6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4</c:v>
                </c:pt>
                <c:pt idx="17">
                  <c:v>6</c:v>
                </c:pt>
                <c:pt idx="18">
                  <c:v>5</c:v>
                </c:pt>
                <c:pt idx="19">
                  <c:v>7</c:v>
                </c:pt>
                <c:pt idx="20">
                  <c:v>8</c:v>
                </c:pt>
                <c:pt idx="21">
                  <c:v>2</c:v>
                </c:pt>
                <c:pt idx="22">
                  <c:v>1</c:v>
                </c:pt>
                <c:pt idx="23">
                  <c:v>5</c:v>
                </c:pt>
                <c:pt idx="24">
                  <c:v>6</c:v>
                </c:pt>
                <c:pt idx="25">
                  <c:v>4</c:v>
                </c:pt>
                <c:pt idx="26">
                  <c:v>4</c:v>
                </c:pt>
                <c:pt idx="27">
                  <c:v>7</c:v>
                </c:pt>
                <c:pt idx="28">
                  <c:v>0</c:v>
                </c:pt>
                <c:pt idx="29">
                  <c:v>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95-4551-A657-D8B0EFC70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334072"/>
        <c:axId val="344328496"/>
      </c:lineChart>
      <c:dateAx>
        <c:axId val="344334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28496"/>
        <c:crosses val="autoZero"/>
        <c:auto val="1"/>
        <c:lblOffset val="100"/>
        <c:baseTimeUnit val="days"/>
      </c:dateAx>
      <c:valAx>
        <c:axId val="34432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3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9</c:v>
                </c:pt>
                <c:pt idx="8">
                  <c:v>14</c:v>
                </c:pt>
                <c:pt idx="9">
                  <c:v>13</c:v>
                </c:pt>
                <c:pt idx="10">
                  <c:v>17</c:v>
                </c:pt>
                <c:pt idx="11">
                  <c:v>7</c:v>
                </c:pt>
                <c:pt idx="12">
                  <c:v>17</c:v>
                </c:pt>
                <c:pt idx="13">
                  <c:v>8</c:v>
                </c:pt>
                <c:pt idx="14">
                  <c:v>6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44-4C25-AED1-AEE2EE33C9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330792"/>
        <c:axId val="344331776"/>
      </c:lineChart>
      <c:catAx>
        <c:axId val="344330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31776"/>
        <c:crosses val="autoZero"/>
        <c:auto val="1"/>
        <c:lblAlgn val="ctr"/>
        <c:lblOffset val="100"/>
        <c:noMultiLvlLbl val="0"/>
      </c:catAx>
      <c:valAx>
        <c:axId val="34433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3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13</c:v>
                </c:pt>
                <c:pt idx="2">
                  <c:v>19</c:v>
                </c:pt>
                <c:pt idx="3">
                  <c:v>19</c:v>
                </c:pt>
                <c:pt idx="4">
                  <c:v>6</c:v>
                </c:pt>
                <c:pt idx="5">
                  <c:v>3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89-46CF-A842-3A43828891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328824"/>
        <c:axId val="344330136"/>
      </c:barChart>
      <c:catAx>
        <c:axId val="34432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30136"/>
        <c:crosses val="autoZero"/>
        <c:auto val="1"/>
        <c:lblAlgn val="ctr"/>
        <c:lblOffset val="100"/>
        <c:noMultiLvlLbl val="0"/>
      </c:catAx>
      <c:valAx>
        <c:axId val="34433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2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0.180505415162455</c:v>
                </c:pt>
                <c:pt idx="1">
                  <c:v>0.18018018018018001</c:v>
                </c:pt>
                <c:pt idx="2">
                  <c:v>0.32796660703637398</c:v>
                </c:pt>
                <c:pt idx="3">
                  <c:v>0.42704626334519602</c:v>
                </c:pt>
                <c:pt idx="4">
                  <c:v>0.41518386714116301</c:v>
                </c:pt>
                <c:pt idx="5">
                  <c:v>0.355239786856128</c:v>
                </c:pt>
                <c:pt idx="6">
                  <c:v>1.0283687943262401</c:v>
                </c:pt>
                <c:pt idx="7">
                  <c:v>0.35335689045936403</c:v>
                </c:pt>
                <c:pt idx="8">
                  <c:v>0.52910052910052896</c:v>
                </c:pt>
                <c:pt idx="9">
                  <c:v>0.264084507042254</c:v>
                </c:pt>
                <c:pt idx="10">
                  <c:v>0.234329232571763</c:v>
                </c:pt>
                <c:pt idx="11">
                  <c:v>0.87719298245613997</c:v>
                </c:pt>
                <c:pt idx="12">
                  <c:v>0.21052631578947401</c:v>
                </c:pt>
                <c:pt idx="13">
                  <c:v>0.46865846514352699</c:v>
                </c:pt>
                <c:pt idx="14">
                  <c:v>0.175438596491228</c:v>
                </c:pt>
                <c:pt idx="15">
                  <c:v>0.35026269702276702</c:v>
                </c:pt>
                <c:pt idx="16">
                  <c:v>0.69808027923211202</c:v>
                </c:pt>
                <c:pt idx="17">
                  <c:v>0.17361111111111099</c:v>
                </c:pt>
                <c:pt idx="18">
                  <c:v>0.23108030040439101</c:v>
                </c:pt>
                <c:pt idx="19">
                  <c:v>6.9324090121317197E-2</c:v>
                </c:pt>
                <c:pt idx="20">
                  <c:v>0</c:v>
                </c:pt>
                <c:pt idx="21">
                  <c:v>0.26086956521739102</c:v>
                </c:pt>
                <c:pt idx="22">
                  <c:v>0</c:v>
                </c:pt>
                <c:pt idx="23">
                  <c:v>0.103806228373702</c:v>
                </c:pt>
                <c:pt idx="24">
                  <c:v>0.31088082901554398</c:v>
                </c:pt>
                <c:pt idx="25">
                  <c:v>8.6355785837651106E-2</c:v>
                </c:pt>
                <c:pt idx="26">
                  <c:v>8.6058519793459604E-2</c:v>
                </c:pt>
                <c:pt idx="27">
                  <c:v>0.10309278350515499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97-4D0E-B4D0-00DE250E3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425072"/>
        <c:axId val="351423104"/>
      </c:lineChart>
      <c:dateAx>
        <c:axId val="35142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23104"/>
        <c:crosses val="autoZero"/>
        <c:auto val="1"/>
        <c:lblOffset val="100"/>
        <c:baseTimeUnit val="days"/>
      </c:dateAx>
      <c:valAx>
        <c:axId val="35142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2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5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5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4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C2-44C9-BA44-7BF175ABA1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426056"/>
        <c:axId val="351424744"/>
      </c:lineChart>
      <c:dateAx>
        <c:axId val="351426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24744"/>
        <c:crosses val="autoZero"/>
        <c:auto val="1"/>
        <c:lblOffset val="100"/>
        <c:baseTimeUnit val="days"/>
      </c:dateAx>
      <c:valAx>
        <c:axId val="35142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2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2210</c:v>
                </c:pt>
                <c:pt idx="1">
                  <c:v>2211</c:v>
                </c:pt>
                <c:pt idx="2">
                  <c:v>2214</c:v>
                </c:pt>
                <c:pt idx="3">
                  <c:v>2215</c:v>
                </c:pt>
                <c:pt idx="4">
                  <c:v>2216</c:v>
                </c:pt>
                <c:pt idx="5">
                  <c:v>2217</c:v>
                </c:pt>
                <c:pt idx="6">
                  <c:v>2221</c:v>
                </c:pt>
                <c:pt idx="7">
                  <c:v>2226</c:v>
                </c:pt>
                <c:pt idx="8">
                  <c:v>2226</c:v>
                </c:pt>
                <c:pt idx="9">
                  <c:v>2226</c:v>
                </c:pt>
                <c:pt idx="10">
                  <c:v>2230</c:v>
                </c:pt>
                <c:pt idx="11">
                  <c:v>2226</c:v>
                </c:pt>
                <c:pt idx="12">
                  <c:v>2226</c:v>
                </c:pt>
                <c:pt idx="13">
                  <c:v>2230</c:v>
                </c:pt>
                <c:pt idx="14">
                  <c:v>2233</c:v>
                </c:pt>
                <c:pt idx="15">
                  <c:v>2235</c:v>
                </c:pt>
                <c:pt idx="16">
                  <c:v>2237</c:v>
                </c:pt>
                <c:pt idx="17">
                  <c:v>2244</c:v>
                </c:pt>
                <c:pt idx="18">
                  <c:v>2255</c:v>
                </c:pt>
                <c:pt idx="19">
                  <c:v>2260</c:v>
                </c:pt>
                <c:pt idx="20">
                  <c:v>2261</c:v>
                </c:pt>
                <c:pt idx="21">
                  <c:v>2263</c:v>
                </c:pt>
                <c:pt idx="22">
                  <c:v>2267</c:v>
                </c:pt>
                <c:pt idx="23">
                  <c:v>2274</c:v>
                </c:pt>
                <c:pt idx="24">
                  <c:v>2278</c:v>
                </c:pt>
                <c:pt idx="25">
                  <c:v>2281</c:v>
                </c:pt>
                <c:pt idx="26">
                  <c:v>2281</c:v>
                </c:pt>
                <c:pt idx="27">
                  <c:v>2283</c:v>
                </c:pt>
                <c:pt idx="28">
                  <c:v>2286</c:v>
                </c:pt>
                <c:pt idx="29">
                  <c:v>2287</c:v>
                </c:pt>
                <c:pt idx="30">
                  <c:v>2289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80-434A-834C-3C29AB69E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617576"/>
        <c:axId val="281617904"/>
      </c:lineChart>
      <c:dateAx>
        <c:axId val="281617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17904"/>
        <c:crosses val="autoZero"/>
        <c:auto val="1"/>
        <c:lblOffset val="100"/>
        <c:baseTimeUnit val="days"/>
      </c:dateAx>
      <c:valAx>
        <c:axId val="28161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1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6.5552000000000001</c:v>
                </c:pt>
                <c:pt idx="3">
                  <c:v>0</c:v>
                </c:pt>
                <c:pt idx="4">
                  <c:v>1.3092999999999999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4.3575999999999997</c:v>
                </c:pt>
                <c:pt idx="10">
                  <c:v>1.8402000000000001</c:v>
                </c:pt>
                <c:pt idx="11">
                  <c:v>0</c:v>
                </c:pt>
                <c:pt idx="12">
                  <c:v>2.5156999999999998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1.61</c:v>
                </c:pt>
                <c:pt idx="17">
                  <c:v>8.8615999999999993</c:v>
                </c:pt>
                <c:pt idx="18">
                  <c:v>0</c:v>
                </c:pt>
                <c:pt idx="19">
                  <c:v>0</c:v>
                </c:pt>
                <c:pt idx="20">
                  <c:v>2.5221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6.3186</c:v>
                </c:pt>
                <c:pt idx="26">
                  <c:v>0</c:v>
                </c:pt>
                <c:pt idx="27">
                  <c:v>3.0455999999999999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33-4FAB-B60B-7A3368D78A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902480"/>
        <c:axId val="351900512"/>
      </c:lineChart>
      <c:dateAx>
        <c:axId val="351902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00512"/>
        <c:crosses val="autoZero"/>
        <c:auto val="1"/>
        <c:lblOffset val="100"/>
        <c:baseTimeUnit val="days"/>
      </c:dateAx>
      <c:valAx>
        <c:axId val="35190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0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23-47D8-BC96-76ADB764B9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890344"/>
        <c:axId val="351889360"/>
      </c:lineChart>
      <c:dateAx>
        <c:axId val="351890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89360"/>
        <c:crosses val="autoZero"/>
        <c:auto val="1"/>
        <c:lblOffset val="100"/>
        <c:baseTimeUnit val="days"/>
      </c:dateAx>
      <c:valAx>
        <c:axId val="35188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9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B1FAA-3FF6-4B1C-B96D-5FD099B2CF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899846-3D78-4E24-9D0A-7444246E3D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448548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040CF-0AE8-445E-87B2-30FC4B0CC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FC2506-4762-4221-944B-CA204F3ADE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5318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414F7-B147-45F2-8805-30F0DD4D9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77569-ED29-4994-A9BD-95319B08C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427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3D8C3-C65A-4F39-BA26-AEB0F9293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11AE86-AE4E-4E8B-9BB2-7A079067E8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3830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785881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6623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6174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54783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4180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07333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66712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3126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18135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1878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90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431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4108F-477B-4D67-99EB-478EC0F18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636965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045A6-3CB7-48C7-9F98-D72A64C2E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AE08E3-78B7-4DD6-A47F-024AE0F8D3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305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5D63B-117B-4DD9-B680-40E75F881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2D416-7CB0-4BAD-AF43-0FA90D4EF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8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665F0-2D7B-465D-8647-273F824F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D502C2-F8A3-4CAF-90D2-A6F42DEA99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2027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4DA80-63AA-4CD3-9338-F2EAA2114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0450A-51C8-4B6B-8D70-C7DFC59AF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259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15CC3-FDF0-4BF7-BBA3-E016BCF5F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D953AF-063E-4E5C-B343-EE95D690AB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5736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59A57-44AA-4556-950D-A81F6F17E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7F285-9330-481D-A108-087869E83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470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CDFED-5E33-497C-BDF7-781F9C375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C03CBB-C2BF-4207-9473-7867B6B593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9382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E3B72-12F7-4ACB-BDE9-529F79207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914F8-076B-4995-9649-78A9BC174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441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8E7C7-7D6F-4D1C-921E-DE4BB26DB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93C331-BD4E-497A-BF28-DC87CFFBA5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8155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39F59-F153-456B-8E54-01B992CFC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766E1-9C18-4295-AB20-3AABF6CD9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57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AD13E-E87C-4371-9BBF-AA6B5EFB0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2C5B2B-4214-4E69-A6E3-45AAFCE37E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3987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897DA-07E4-4BCA-8FCE-41F69710F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C3D63-AA97-4C3F-A08B-C3D38440D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473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E31A-A45C-43A5-9B9D-9FB381494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2D1550-F736-4576-B371-086F9C7320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7994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C90F6-22B7-4EC1-BC71-5A0E05CC8B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41C47-0747-4747-8767-EF590E183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577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99588-7042-4741-8905-9AE6F761C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7AD213-C654-4C45-A50C-55CAE51D4E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8046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B8745-B83C-42F9-A841-2D18F208A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2E7FE-8813-4C2E-8C85-62B947E69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200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42FED-B08E-4ED2-A1BE-EBB737318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3C0352-90F3-4415-8A0A-8D8BB6BEB6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2263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B03D5-E615-4B9E-819E-335BFBB84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F56DC-5DCE-4860-A7EB-C33572F21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982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4F534-5BA0-4708-A8E9-4542FA400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2B0530-14DF-402A-B75D-8949F68610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8675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8DC90-CF68-46FA-84DC-203CC9145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A0E6C-1780-4E43-8E78-325A393E1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906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45B01-2BC3-4F38-B21B-CAA254093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5A446A-FC3D-4428-9D93-697AC16D3A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24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14551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0736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623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7368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8715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487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0243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8681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7553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8633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84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4235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775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3774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111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332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179A3-A6DE-4470-873C-9BFAA5628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654631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61D73-885F-43B5-A438-82D3D212B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74AE21-4A95-4D0B-B3C7-2A94C854D4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974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7774B-B5DE-49AC-8401-F459A4290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E3DDD-D1F1-4BA6-A302-96189C098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030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781BC-FAC0-408D-8273-AAAD990C2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432A04-5F9A-4FCB-8CF3-75CEAD5FE8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1086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083E9-436E-40FF-9E30-B0F442703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1FBB6-21A0-461A-B904-8A5680482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118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4EEBD-0776-42D4-83D9-025C3A2CC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372C41-C24E-453E-8051-8D5EBFCF1F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8923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B7894-A926-4DD1-89A5-12E56AF51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662B9-B4DA-430E-AE5B-80C197656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475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86CF2-A410-4A5F-A137-0511BB2E5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843F61-1F0E-4179-9B2D-47630F29BB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5003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EC545-6349-47D9-8ADA-8A76A3C13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BEAA2-B3F7-4D2A-9AB7-3AEC71FB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721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C3328-F110-41F8-8381-739AF0A6F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A2CA68-496C-4A31-A81C-A1C83B5E78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5812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AAD10-1CDA-413E-96B7-FB8A826B1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99502-B40F-483B-BDE1-4AED01F1F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223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0EC9E-E3DF-4EAD-9901-D1E20B86F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553908-83EB-4224-A917-56BA2480F7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441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29507-D5A2-472E-9F47-A75E9CE94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47297-E474-4FE0-B2DB-25E05A409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013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A46C-BAB0-4E52-8EF1-FDD0462FF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341346-7013-4A40-A6AB-2DA7766306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0477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20116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216601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06937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8060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8232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95101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994290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84155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81167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371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68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4.2297 %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494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ED876-D304-4892-B18C-60AE573CE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3923352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CE817-00FB-4DE5-A22D-C6D91B508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97B4D5-340D-4826-AD9B-2F4E5DAE9D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534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7FAE2-C2F2-48E3-AF3A-46318481A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7BBF5-6465-41E7-A500-F2AC8C72B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020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60C9E-973D-4E2C-8205-21FB4265D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69D4BE-E0D7-4512-922C-5AC7BA7592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7642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1517F-F6A1-48CA-8A0D-28FDC446E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3C83D-18C9-4844-8538-D2BE7CC57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607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26DD0-3FDC-4CD5-9DB0-2D1E7FC4D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FCB3BE-CD7B-4E6F-97A8-7336D7D3C8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2328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EDF19-82D3-485C-B559-84C11C7AA7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9B049-5901-451D-9608-C205DE441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117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395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2019-04-09T10:06:42Z</dcterms:created>
  <dcterms:modified xsi:type="dcterms:W3CDTF">2019-04-09T10:07:09Z</dcterms:modified>
</cp:coreProperties>
</file>