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BB-467F-9946-4412EE8F82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1536952"/>
        <c:axId val="291537280"/>
      </c:radarChart>
      <c:catAx>
        <c:axId val="291536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37280"/>
        <c:crosses val="autoZero"/>
        <c:auto val="1"/>
        <c:lblAlgn val="ctr"/>
        <c:lblOffset val="100"/>
        <c:noMultiLvlLbl val="0"/>
      </c:catAx>
      <c:valAx>
        <c:axId val="29153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536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4701</c:v>
                </c:pt>
                <c:pt idx="1">
                  <c:v>4703</c:v>
                </c:pt>
                <c:pt idx="2">
                  <c:v>4702</c:v>
                </c:pt>
                <c:pt idx="3">
                  <c:v>4704</c:v>
                </c:pt>
                <c:pt idx="4">
                  <c:v>4706</c:v>
                </c:pt>
                <c:pt idx="5">
                  <c:v>4706</c:v>
                </c:pt>
                <c:pt idx="6">
                  <c:v>4707</c:v>
                </c:pt>
                <c:pt idx="7">
                  <c:v>4710</c:v>
                </c:pt>
                <c:pt idx="8">
                  <c:v>4709</c:v>
                </c:pt>
                <c:pt idx="9">
                  <c:v>4709</c:v>
                </c:pt>
                <c:pt idx="10">
                  <c:v>4710</c:v>
                </c:pt>
                <c:pt idx="11">
                  <c:v>4712</c:v>
                </c:pt>
                <c:pt idx="12">
                  <c:v>4713</c:v>
                </c:pt>
                <c:pt idx="13">
                  <c:v>4715</c:v>
                </c:pt>
                <c:pt idx="14">
                  <c:v>4717</c:v>
                </c:pt>
                <c:pt idx="15">
                  <c:v>4718</c:v>
                </c:pt>
                <c:pt idx="16">
                  <c:v>4720</c:v>
                </c:pt>
                <c:pt idx="17">
                  <c:v>4722</c:v>
                </c:pt>
                <c:pt idx="18">
                  <c:v>4722</c:v>
                </c:pt>
                <c:pt idx="19">
                  <c:v>4722</c:v>
                </c:pt>
                <c:pt idx="20">
                  <c:v>4721</c:v>
                </c:pt>
                <c:pt idx="21">
                  <c:v>4722</c:v>
                </c:pt>
                <c:pt idx="22">
                  <c:v>4723</c:v>
                </c:pt>
                <c:pt idx="23">
                  <c:v>4723</c:v>
                </c:pt>
                <c:pt idx="24">
                  <c:v>4728</c:v>
                </c:pt>
                <c:pt idx="25">
                  <c:v>4728</c:v>
                </c:pt>
                <c:pt idx="26">
                  <c:v>4726</c:v>
                </c:pt>
                <c:pt idx="27">
                  <c:v>4725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29-4C3D-B785-9A0A97BD7B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897600"/>
        <c:axId val="353896616"/>
      </c:lineChart>
      <c:dateAx>
        <c:axId val="353897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96616"/>
        <c:crosses val="autoZero"/>
        <c:auto val="1"/>
        <c:lblOffset val="100"/>
        <c:baseTimeUnit val="days"/>
      </c:dateAx>
      <c:valAx>
        <c:axId val="353896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97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</c:v>
                </c:pt>
                <c:pt idx="1">
                  <c:v>0</c:v>
                </c:pt>
                <c:pt idx="2">
                  <c:v>3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  <c:pt idx="7">
                  <c:v>1</c:v>
                </c:pt>
                <c:pt idx="8">
                  <c:v>0</c:v>
                </c:pt>
                <c:pt idx="9">
                  <c:v>4</c:v>
                </c:pt>
                <c:pt idx="10">
                  <c:v>4</c:v>
                </c:pt>
                <c:pt idx="11">
                  <c:v>5</c:v>
                </c:pt>
                <c:pt idx="12">
                  <c:v>6</c:v>
                </c:pt>
                <c:pt idx="13">
                  <c:v>5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4</c:v>
                </c:pt>
                <c:pt idx="18">
                  <c:v>4</c:v>
                </c:pt>
                <c:pt idx="19">
                  <c:v>5</c:v>
                </c:pt>
                <c:pt idx="20">
                  <c:v>4</c:v>
                </c:pt>
                <c:pt idx="21">
                  <c:v>2</c:v>
                </c:pt>
                <c:pt idx="22">
                  <c:v>0</c:v>
                </c:pt>
                <c:pt idx="23">
                  <c:v>4</c:v>
                </c:pt>
                <c:pt idx="24">
                  <c:v>6</c:v>
                </c:pt>
                <c:pt idx="25">
                  <c:v>2</c:v>
                </c:pt>
                <c:pt idx="26">
                  <c:v>5</c:v>
                </c:pt>
                <c:pt idx="27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CA-42C8-945B-20406B5802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698112"/>
        <c:axId val="354692208"/>
      </c:lineChart>
      <c:dateAx>
        <c:axId val="354698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692208"/>
        <c:crosses val="autoZero"/>
        <c:auto val="1"/>
        <c:lblOffset val="100"/>
        <c:baseTimeUnit val="days"/>
      </c:dateAx>
      <c:valAx>
        <c:axId val="354692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698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3</c:v>
                </c:pt>
                <c:pt idx="7">
                  <c:v>9</c:v>
                </c:pt>
                <c:pt idx="8">
                  <c:v>13</c:v>
                </c:pt>
                <c:pt idx="9">
                  <c:v>10</c:v>
                </c:pt>
                <c:pt idx="10">
                  <c:v>14</c:v>
                </c:pt>
                <c:pt idx="11">
                  <c:v>10</c:v>
                </c:pt>
                <c:pt idx="12">
                  <c:v>17</c:v>
                </c:pt>
                <c:pt idx="13">
                  <c:v>6</c:v>
                </c:pt>
                <c:pt idx="14">
                  <c:v>5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1E-458C-A762-941777ACD5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694504"/>
        <c:axId val="353896944"/>
      </c:lineChart>
      <c:catAx>
        <c:axId val="354694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96944"/>
        <c:crosses val="autoZero"/>
        <c:auto val="1"/>
        <c:lblAlgn val="ctr"/>
        <c:lblOffset val="100"/>
        <c:noMultiLvlLbl val="0"/>
      </c:catAx>
      <c:valAx>
        <c:axId val="353896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694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</c:v>
                </c:pt>
                <c:pt idx="1">
                  <c:v>15</c:v>
                </c:pt>
                <c:pt idx="2">
                  <c:v>20</c:v>
                </c:pt>
                <c:pt idx="3">
                  <c:v>17</c:v>
                </c:pt>
                <c:pt idx="4">
                  <c:v>5</c:v>
                </c:pt>
                <c:pt idx="5">
                  <c:v>2</c:v>
                </c:pt>
                <c:pt idx="6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C1-4E5D-933A-BC3A80BBF1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598824"/>
        <c:axId val="353600464"/>
      </c:barChart>
      <c:catAx>
        <c:axId val="353598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00464"/>
        <c:crosses val="autoZero"/>
        <c:auto val="1"/>
        <c:lblAlgn val="ctr"/>
        <c:lblOffset val="100"/>
        <c:noMultiLvlLbl val="0"/>
      </c:catAx>
      <c:valAx>
        <c:axId val="353600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9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71-4F45-BE4D-2D5A554C84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71-4F45-BE4D-2D5A554C84C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71-4F45-BE4D-2D5A554C84C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171-4F45-BE4D-2D5A554C84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3597840"/>
        <c:axId val="353598168"/>
      </c:barChart>
      <c:catAx>
        <c:axId val="35359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98168"/>
        <c:crosses val="autoZero"/>
        <c:auto val="1"/>
        <c:lblAlgn val="ctr"/>
        <c:lblOffset val="100"/>
        <c:noMultiLvlLbl val="0"/>
      </c:catAx>
      <c:valAx>
        <c:axId val="353598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97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86</c:v>
                </c:pt>
                <c:pt idx="1">
                  <c:v>80</c:v>
                </c:pt>
                <c:pt idx="2">
                  <c:v>72</c:v>
                </c:pt>
                <c:pt idx="3">
                  <c:v>71</c:v>
                </c:pt>
                <c:pt idx="4">
                  <c:v>72</c:v>
                </c:pt>
                <c:pt idx="5">
                  <c:v>73</c:v>
                </c:pt>
                <c:pt idx="6">
                  <c:v>119</c:v>
                </c:pt>
                <c:pt idx="7">
                  <c:v>138</c:v>
                </c:pt>
                <c:pt idx="8">
                  <c:v>134</c:v>
                </c:pt>
                <c:pt idx="9">
                  <c:v>154</c:v>
                </c:pt>
                <c:pt idx="10">
                  <c:v>166</c:v>
                </c:pt>
                <c:pt idx="11">
                  <c:v>167</c:v>
                </c:pt>
                <c:pt idx="12">
                  <c:v>155</c:v>
                </c:pt>
                <c:pt idx="13">
                  <c:v>134</c:v>
                </c:pt>
                <c:pt idx="14">
                  <c:v>130</c:v>
                </c:pt>
                <c:pt idx="15">
                  <c:v>130</c:v>
                </c:pt>
                <c:pt idx="16">
                  <c:v>116</c:v>
                </c:pt>
                <c:pt idx="17">
                  <c:v>103</c:v>
                </c:pt>
                <c:pt idx="18">
                  <c:v>106</c:v>
                </c:pt>
                <c:pt idx="19">
                  <c:v>148</c:v>
                </c:pt>
                <c:pt idx="20">
                  <c:v>143</c:v>
                </c:pt>
                <c:pt idx="21">
                  <c:v>146</c:v>
                </c:pt>
                <c:pt idx="22">
                  <c:v>151</c:v>
                </c:pt>
                <c:pt idx="23">
                  <c:v>150</c:v>
                </c:pt>
                <c:pt idx="24">
                  <c:v>143</c:v>
                </c:pt>
                <c:pt idx="25">
                  <c:v>105</c:v>
                </c:pt>
                <c:pt idx="26">
                  <c:v>80</c:v>
                </c:pt>
                <c:pt idx="27">
                  <c:v>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4F-44B4-B01B-B1F04A5F73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588000"/>
        <c:axId val="353595216"/>
      </c:lineChart>
      <c:dateAx>
        <c:axId val="353588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95216"/>
        <c:crosses val="autoZero"/>
        <c:auto val="1"/>
        <c:lblOffset val="100"/>
        <c:baseTimeUnit val="days"/>
      </c:dateAx>
      <c:valAx>
        <c:axId val="353595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88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6.3816209317166597E-2</c:v>
                </c:pt>
                <c:pt idx="1">
                  <c:v>0</c:v>
                </c:pt>
                <c:pt idx="2">
                  <c:v>9.2159364809300995E-2</c:v>
                </c:pt>
                <c:pt idx="3">
                  <c:v>0.116946629810759</c:v>
                </c:pt>
                <c:pt idx="4">
                  <c:v>0.27098831030818299</c:v>
                </c:pt>
                <c:pt idx="5">
                  <c:v>0.100934976625584</c:v>
                </c:pt>
                <c:pt idx="6">
                  <c:v>0.60915143788072001</c:v>
                </c:pt>
                <c:pt idx="7">
                  <c:v>2.1240441801189499E-2</c:v>
                </c:pt>
                <c:pt idx="8">
                  <c:v>0</c:v>
                </c:pt>
                <c:pt idx="9">
                  <c:v>0.41940964111276302</c:v>
                </c:pt>
                <c:pt idx="10">
                  <c:v>0.260140157145891</c:v>
                </c:pt>
                <c:pt idx="11">
                  <c:v>0.19528762470812999</c:v>
                </c:pt>
                <c:pt idx="12">
                  <c:v>0.116723259762309</c:v>
                </c:pt>
                <c:pt idx="13">
                  <c:v>0.32244378447178601</c:v>
                </c:pt>
                <c:pt idx="14">
                  <c:v>0</c:v>
                </c:pt>
                <c:pt idx="15">
                  <c:v>0.13779944880220499</c:v>
                </c:pt>
                <c:pt idx="16">
                  <c:v>0.14127286854559601</c:v>
                </c:pt>
                <c:pt idx="17">
                  <c:v>0.23300148273670801</c:v>
                </c:pt>
                <c:pt idx="18">
                  <c:v>0.222363405336722</c:v>
                </c:pt>
                <c:pt idx="19">
                  <c:v>0.165184243964422</c:v>
                </c:pt>
                <c:pt idx="20">
                  <c:v>7.41368354162254E-2</c:v>
                </c:pt>
                <c:pt idx="21">
                  <c:v>0.12709171785638601</c:v>
                </c:pt>
                <c:pt idx="22">
                  <c:v>0</c:v>
                </c:pt>
                <c:pt idx="23">
                  <c:v>0.13762439127673101</c:v>
                </c:pt>
                <c:pt idx="24">
                  <c:v>0.169312169312169</c:v>
                </c:pt>
                <c:pt idx="25">
                  <c:v>8.4602368866328298E-2</c:v>
                </c:pt>
                <c:pt idx="26">
                  <c:v>0.181933573090755</c:v>
                </c:pt>
                <c:pt idx="27">
                  <c:v>0.101587301587302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DB-454D-BFA9-5ADD537D10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589968"/>
        <c:axId val="353594888"/>
      </c:lineChart>
      <c:dateAx>
        <c:axId val="353589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94888"/>
        <c:crosses val="autoZero"/>
        <c:auto val="1"/>
        <c:lblOffset val="100"/>
        <c:baseTimeUnit val="days"/>
      </c:dateAx>
      <c:valAx>
        <c:axId val="353594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89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84</c:v>
                </c:pt>
                <c:pt idx="1">
                  <c:v>82</c:v>
                </c:pt>
                <c:pt idx="2">
                  <c:v>76</c:v>
                </c:pt>
                <c:pt idx="3">
                  <c:v>70</c:v>
                </c:pt>
                <c:pt idx="4">
                  <c:v>72</c:v>
                </c:pt>
                <c:pt idx="5">
                  <c:v>73</c:v>
                </c:pt>
                <c:pt idx="6">
                  <c:v>94</c:v>
                </c:pt>
                <c:pt idx="7">
                  <c:v>132</c:v>
                </c:pt>
                <c:pt idx="8">
                  <c:v>136</c:v>
                </c:pt>
                <c:pt idx="9">
                  <c:v>142</c:v>
                </c:pt>
                <c:pt idx="10">
                  <c:v>161</c:v>
                </c:pt>
                <c:pt idx="11">
                  <c:v>168</c:v>
                </c:pt>
                <c:pt idx="12">
                  <c:v>161</c:v>
                </c:pt>
                <c:pt idx="13">
                  <c:v>144</c:v>
                </c:pt>
                <c:pt idx="14">
                  <c:v>132</c:v>
                </c:pt>
                <c:pt idx="15">
                  <c:v>130</c:v>
                </c:pt>
                <c:pt idx="16">
                  <c:v>123</c:v>
                </c:pt>
                <c:pt idx="17">
                  <c:v>107</c:v>
                </c:pt>
                <c:pt idx="18">
                  <c:v>104</c:v>
                </c:pt>
                <c:pt idx="19">
                  <c:v>129</c:v>
                </c:pt>
                <c:pt idx="20">
                  <c:v>149</c:v>
                </c:pt>
                <c:pt idx="21">
                  <c:v>146</c:v>
                </c:pt>
                <c:pt idx="22">
                  <c:v>149</c:v>
                </c:pt>
                <c:pt idx="23">
                  <c:v>151</c:v>
                </c:pt>
                <c:pt idx="24">
                  <c:v>146</c:v>
                </c:pt>
                <c:pt idx="25">
                  <c:v>124</c:v>
                </c:pt>
                <c:pt idx="26">
                  <c:v>91</c:v>
                </c:pt>
                <c:pt idx="27">
                  <c:v>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F6-4E08-956B-4AEA8470AC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354456"/>
        <c:axId val="297357408"/>
      </c:lineChart>
      <c:dateAx>
        <c:axId val="297354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57408"/>
        <c:crosses val="autoZero"/>
        <c:auto val="1"/>
        <c:lblOffset val="100"/>
        <c:baseTimeUnit val="days"/>
      </c:dateAx>
      <c:valAx>
        <c:axId val="297357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354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</c:v>
                </c:pt>
                <c:pt idx="1">
                  <c:v>0</c:v>
                </c:pt>
                <c:pt idx="2">
                  <c:v>4</c:v>
                </c:pt>
                <c:pt idx="3">
                  <c:v>5</c:v>
                </c:pt>
                <c:pt idx="4">
                  <c:v>12</c:v>
                </c:pt>
                <c:pt idx="5">
                  <c:v>4</c:v>
                </c:pt>
                <c:pt idx="6">
                  <c:v>28</c:v>
                </c:pt>
                <c:pt idx="7">
                  <c:v>1</c:v>
                </c:pt>
                <c:pt idx="8">
                  <c:v>0</c:v>
                </c:pt>
                <c:pt idx="9">
                  <c:v>19</c:v>
                </c:pt>
                <c:pt idx="10">
                  <c:v>12</c:v>
                </c:pt>
                <c:pt idx="11">
                  <c:v>9</c:v>
                </c:pt>
                <c:pt idx="12">
                  <c:v>5</c:v>
                </c:pt>
                <c:pt idx="13">
                  <c:v>15</c:v>
                </c:pt>
                <c:pt idx="14">
                  <c:v>0</c:v>
                </c:pt>
                <c:pt idx="15">
                  <c:v>6</c:v>
                </c:pt>
                <c:pt idx="16">
                  <c:v>6</c:v>
                </c:pt>
                <c:pt idx="17">
                  <c:v>11</c:v>
                </c:pt>
                <c:pt idx="18">
                  <c:v>10</c:v>
                </c:pt>
                <c:pt idx="19">
                  <c:v>7</c:v>
                </c:pt>
                <c:pt idx="20">
                  <c:v>3</c:v>
                </c:pt>
                <c:pt idx="21">
                  <c:v>6</c:v>
                </c:pt>
                <c:pt idx="22">
                  <c:v>0</c:v>
                </c:pt>
                <c:pt idx="23">
                  <c:v>6</c:v>
                </c:pt>
                <c:pt idx="24">
                  <c:v>8</c:v>
                </c:pt>
                <c:pt idx="25">
                  <c:v>4</c:v>
                </c:pt>
                <c:pt idx="26">
                  <c:v>8</c:v>
                </c:pt>
                <c:pt idx="27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75-4F25-8140-A22FF3CAA3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401976"/>
        <c:axId val="355400992"/>
      </c:lineChart>
      <c:dateAx>
        <c:axId val="355401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400992"/>
        <c:crosses val="autoZero"/>
        <c:auto val="1"/>
        <c:lblOffset val="100"/>
        <c:baseTimeUnit val="days"/>
      </c:dateAx>
      <c:valAx>
        <c:axId val="355400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401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80-47AE-A656-3238578FFE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5402960"/>
        <c:axId val="355403288"/>
      </c:radarChart>
      <c:catAx>
        <c:axId val="355402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403288"/>
        <c:crosses val="autoZero"/>
        <c:auto val="1"/>
        <c:lblAlgn val="ctr"/>
        <c:lblOffset val="100"/>
        <c:noMultiLvlLbl val="0"/>
      </c:catAx>
      <c:valAx>
        <c:axId val="355403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402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541</c:v>
                </c:pt>
                <c:pt idx="1">
                  <c:v>543</c:v>
                </c:pt>
                <c:pt idx="2">
                  <c:v>544</c:v>
                </c:pt>
                <c:pt idx="3">
                  <c:v>543</c:v>
                </c:pt>
                <c:pt idx="4">
                  <c:v>544</c:v>
                </c:pt>
                <c:pt idx="5">
                  <c:v>549</c:v>
                </c:pt>
                <c:pt idx="6">
                  <c:v>549</c:v>
                </c:pt>
                <c:pt idx="7">
                  <c:v>549</c:v>
                </c:pt>
                <c:pt idx="8">
                  <c:v>549</c:v>
                </c:pt>
                <c:pt idx="9">
                  <c:v>550</c:v>
                </c:pt>
                <c:pt idx="10">
                  <c:v>552</c:v>
                </c:pt>
                <c:pt idx="11">
                  <c:v>552</c:v>
                </c:pt>
                <c:pt idx="12">
                  <c:v>552</c:v>
                </c:pt>
                <c:pt idx="13">
                  <c:v>554</c:v>
                </c:pt>
                <c:pt idx="14">
                  <c:v>554</c:v>
                </c:pt>
                <c:pt idx="15">
                  <c:v>552</c:v>
                </c:pt>
                <c:pt idx="16">
                  <c:v>553</c:v>
                </c:pt>
                <c:pt idx="17">
                  <c:v>554</c:v>
                </c:pt>
                <c:pt idx="18">
                  <c:v>554</c:v>
                </c:pt>
                <c:pt idx="19">
                  <c:v>554</c:v>
                </c:pt>
                <c:pt idx="20">
                  <c:v>554</c:v>
                </c:pt>
                <c:pt idx="21">
                  <c:v>553</c:v>
                </c:pt>
                <c:pt idx="22">
                  <c:v>554</c:v>
                </c:pt>
                <c:pt idx="23">
                  <c:v>551</c:v>
                </c:pt>
                <c:pt idx="24">
                  <c:v>552</c:v>
                </c:pt>
                <c:pt idx="25">
                  <c:v>553</c:v>
                </c:pt>
                <c:pt idx="26">
                  <c:v>553</c:v>
                </c:pt>
                <c:pt idx="27">
                  <c:v>553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38-4450-BDFF-C54F07C357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293848"/>
        <c:axId val="357288272"/>
      </c:lineChart>
      <c:dateAx>
        <c:axId val="357293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88272"/>
        <c:crosses val="autoZero"/>
        <c:auto val="1"/>
        <c:lblOffset val="100"/>
        <c:baseTimeUnit val="days"/>
      </c:dateAx>
      <c:valAx>
        <c:axId val="35728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93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</c:v>
                </c:pt>
                <c:pt idx="1">
                  <c:v>0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4</c:v>
                </c:pt>
                <c:pt idx="6">
                  <c:v>4</c:v>
                </c:pt>
                <c:pt idx="7">
                  <c:v>1</c:v>
                </c:pt>
                <c:pt idx="8">
                  <c:v>0</c:v>
                </c:pt>
                <c:pt idx="9">
                  <c:v>5</c:v>
                </c:pt>
                <c:pt idx="10">
                  <c:v>4</c:v>
                </c:pt>
                <c:pt idx="11">
                  <c:v>4</c:v>
                </c:pt>
                <c:pt idx="12">
                  <c:v>4</c:v>
                </c:pt>
                <c:pt idx="13">
                  <c:v>5</c:v>
                </c:pt>
                <c:pt idx="14">
                  <c:v>0</c:v>
                </c:pt>
                <c:pt idx="15">
                  <c:v>1</c:v>
                </c:pt>
                <c:pt idx="16">
                  <c:v>3</c:v>
                </c:pt>
                <c:pt idx="17">
                  <c:v>2</c:v>
                </c:pt>
                <c:pt idx="18">
                  <c:v>4</c:v>
                </c:pt>
                <c:pt idx="19">
                  <c:v>5</c:v>
                </c:pt>
                <c:pt idx="20">
                  <c:v>4</c:v>
                </c:pt>
                <c:pt idx="21">
                  <c:v>1</c:v>
                </c:pt>
                <c:pt idx="22">
                  <c:v>1</c:v>
                </c:pt>
                <c:pt idx="23">
                  <c:v>5</c:v>
                </c:pt>
                <c:pt idx="24">
                  <c:v>6</c:v>
                </c:pt>
                <c:pt idx="25">
                  <c:v>2</c:v>
                </c:pt>
                <c:pt idx="26">
                  <c:v>4</c:v>
                </c:pt>
                <c:pt idx="27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AF6-400D-BB11-4AED5F7AF9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284336"/>
        <c:axId val="357289584"/>
      </c:lineChart>
      <c:dateAx>
        <c:axId val="357284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89584"/>
        <c:crosses val="autoZero"/>
        <c:auto val="1"/>
        <c:lblOffset val="100"/>
        <c:baseTimeUnit val="days"/>
      </c:dateAx>
      <c:valAx>
        <c:axId val="357289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84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  <c:pt idx="7">
                  <c:v>9</c:v>
                </c:pt>
                <c:pt idx="8">
                  <c:v>6</c:v>
                </c:pt>
                <c:pt idx="9">
                  <c:v>10</c:v>
                </c:pt>
                <c:pt idx="10">
                  <c:v>9</c:v>
                </c:pt>
                <c:pt idx="11">
                  <c:v>10</c:v>
                </c:pt>
                <c:pt idx="12">
                  <c:v>5</c:v>
                </c:pt>
                <c:pt idx="13">
                  <c:v>7</c:v>
                </c:pt>
                <c:pt idx="14">
                  <c:v>5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33-4B40-9DEB-D4D9EB35EA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7291224"/>
        <c:axId val="357292536"/>
      </c:lineChart>
      <c:catAx>
        <c:axId val="357291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92536"/>
        <c:crosses val="autoZero"/>
        <c:auto val="1"/>
        <c:lblAlgn val="ctr"/>
        <c:lblOffset val="100"/>
        <c:noMultiLvlLbl val="0"/>
      </c:catAx>
      <c:valAx>
        <c:axId val="357292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91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</c:v>
                </c:pt>
                <c:pt idx="1">
                  <c:v>11</c:v>
                </c:pt>
                <c:pt idx="2">
                  <c:v>14</c:v>
                </c:pt>
                <c:pt idx="3">
                  <c:v>16</c:v>
                </c:pt>
                <c:pt idx="4">
                  <c:v>2</c:v>
                </c:pt>
                <c:pt idx="5">
                  <c:v>2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29-4B2F-A7EA-8790EE198B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297784"/>
        <c:axId val="357298440"/>
      </c:barChart>
      <c:catAx>
        <c:axId val="357297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98440"/>
        <c:crosses val="autoZero"/>
        <c:auto val="1"/>
        <c:lblAlgn val="ctr"/>
        <c:lblOffset val="100"/>
        <c:noMultiLvlLbl val="0"/>
      </c:catAx>
      <c:valAx>
        <c:axId val="35729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297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0.18416206261510101</c:v>
                </c:pt>
                <c:pt idx="3">
                  <c:v>0.24554941682013501</c:v>
                </c:pt>
                <c:pt idx="4">
                  <c:v>3.1307550644567201</c:v>
                </c:pt>
                <c:pt idx="5">
                  <c:v>0.244200244200244</c:v>
                </c:pt>
                <c:pt idx="6">
                  <c:v>9.1074681238615701E-2</c:v>
                </c:pt>
                <c:pt idx="7">
                  <c:v>0.36429872495446303</c:v>
                </c:pt>
                <c:pt idx="8">
                  <c:v>0</c:v>
                </c:pt>
                <c:pt idx="9">
                  <c:v>9.1074681238615701E-2</c:v>
                </c:pt>
                <c:pt idx="10">
                  <c:v>0</c:v>
                </c:pt>
                <c:pt idx="11">
                  <c:v>0.18115942028985499</c:v>
                </c:pt>
                <c:pt idx="12">
                  <c:v>0</c:v>
                </c:pt>
                <c:pt idx="13">
                  <c:v>0.18083182640144699</c:v>
                </c:pt>
                <c:pt idx="14">
                  <c:v>0</c:v>
                </c:pt>
                <c:pt idx="15">
                  <c:v>1.0849909584086801</c:v>
                </c:pt>
                <c:pt idx="16">
                  <c:v>0.18115942028985499</c:v>
                </c:pt>
                <c:pt idx="17">
                  <c:v>0</c:v>
                </c:pt>
                <c:pt idx="18">
                  <c:v>0</c:v>
                </c:pt>
                <c:pt idx="19">
                  <c:v>0.14440433212996401</c:v>
                </c:pt>
                <c:pt idx="20">
                  <c:v>0</c:v>
                </c:pt>
                <c:pt idx="21">
                  <c:v>0</c:v>
                </c:pt>
                <c:pt idx="22">
                  <c:v>0.36166365280289298</c:v>
                </c:pt>
                <c:pt idx="23">
                  <c:v>0</c:v>
                </c:pt>
                <c:pt idx="24">
                  <c:v>9.0744101633393803E-2</c:v>
                </c:pt>
                <c:pt idx="25">
                  <c:v>0</c:v>
                </c:pt>
                <c:pt idx="26">
                  <c:v>6.0277275467148901E-2</c:v>
                </c:pt>
                <c:pt idx="27">
                  <c:v>1.1754068716093999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28-4D9B-B521-1764C50B55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586688"/>
        <c:axId val="353595872"/>
      </c:lineChart>
      <c:dateAx>
        <c:axId val="353586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95872"/>
        <c:crosses val="autoZero"/>
        <c:auto val="1"/>
        <c:lblOffset val="100"/>
        <c:baseTimeUnit val="days"/>
      </c:dateAx>
      <c:valAx>
        <c:axId val="35359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8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17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6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72-4D9D-911E-02B2BB7983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993560"/>
        <c:axId val="355991264"/>
      </c:lineChart>
      <c:dateAx>
        <c:axId val="355993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991264"/>
        <c:crosses val="autoZero"/>
        <c:auto val="1"/>
        <c:lblOffset val="100"/>
        <c:baseTimeUnit val="days"/>
      </c:dateAx>
      <c:valAx>
        <c:axId val="355991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993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2108</c:v>
                </c:pt>
                <c:pt idx="1">
                  <c:v>2113</c:v>
                </c:pt>
                <c:pt idx="2">
                  <c:v>2114</c:v>
                </c:pt>
                <c:pt idx="3">
                  <c:v>2119</c:v>
                </c:pt>
                <c:pt idx="4">
                  <c:v>2124</c:v>
                </c:pt>
                <c:pt idx="5">
                  <c:v>2125</c:v>
                </c:pt>
                <c:pt idx="6">
                  <c:v>2123</c:v>
                </c:pt>
                <c:pt idx="7">
                  <c:v>2121</c:v>
                </c:pt>
                <c:pt idx="8">
                  <c:v>2123</c:v>
                </c:pt>
                <c:pt idx="9">
                  <c:v>2145</c:v>
                </c:pt>
                <c:pt idx="10">
                  <c:v>2151</c:v>
                </c:pt>
                <c:pt idx="11">
                  <c:v>2158</c:v>
                </c:pt>
                <c:pt idx="12">
                  <c:v>2100</c:v>
                </c:pt>
                <c:pt idx="13">
                  <c:v>2180</c:v>
                </c:pt>
                <c:pt idx="14">
                  <c:v>2186</c:v>
                </c:pt>
                <c:pt idx="15">
                  <c:v>2184</c:v>
                </c:pt>
                <c:pt idx="16">
                  <c:v>2186</c:v>
                </c:pt>
                <c:pt idx="17">
                  <c:v>2188</c:v>
                </c:pt>
                <c:pt idx="18">
                  <c:v>2190</c:v>
                </c:pt>
                <c:pt idx="19">
                  <c:v>2195</c:v>
                </c:pt>
                <c:pt idx="20">
                  <c:v>2199</c:v>
                </c:pt>
                <c:pt idx="21">
                  <c:v>2198</c:v>
                </c:pt>
                <c:pt idx="22">
                  <c:v>2200</c:v>
                </c:pt>
                <c:pt idx="23">
                  <c:v>2202</c:v>
                </c:pt>
                <c:pt idx="24">
                  <c:v>2203</c:v>
                </c:pt>
                <c:pt idx="25">
                  <c:v>2206</c:v>
                </c:pt>
                <c:pt idx="26">
                  <c:v>2206</c:v>
                </c:pt>
                <c:pt idx="27">
                  <c:v>2207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E0-40CF-8E93-D62FF2AB54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220464"/>
        <c:axId val="358225384"/>
      </c:lineChart>
      <c:dateAx>
        <c:axId val="358220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225384"/>
        <c:crosses val="autoZero"/>
        <c:auto val="1"/>
        <c:lblOffset val="100"/>
        <c:baseTimeUnit val="days"/>
      </c:dateAx>
      <c:valAx>
        <c:axId val="358225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22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5.5293000000000001</c:v>
                </c:pt>
                <c:pt idx="4">
                  <c:v>2.0745</c:v>
                </c:pt>
                <c:pt idx="5">
                  <c:v>1.9774</c:v>
                </c:pt>
                <c:pt idx="6">
                  <c:v>0</c:v>
                </c:pt>
                <c:pt idx="7">
                  <c:v>5.1837999999999997</c:v>
                </c:pt>
                <c:pt idx="8">
                  <c:v>0</c:v>
                </c:pt>
                <c:pt idx="9">
                  <c:v>17.572600000000001</c:v>
                </c:pt>
                <c:pt idx="10">
                  <c:v>4.7952000000000004</c:v>
                </c:pt>
                <c:pt idx="11">
                  <c:v>17.502300000000002</c:v>
                </c:pt>
                <c:pt idx="12">
                  <c:v>0</c:v>
                </c:pt>
                <c:pt idx="13">
                  <c:v>23.130800000000001</c:v>
                </c:pt>
                <c:pt idx="14">
                  <c:v>0</c:v>
                </c:pt>
                <c:pt idx="15">
                  <c:v>2.9748000000000001</c:v>
                </c:pt>
                <c:pt idx="16">
                  <c:v>10.9382</c:v>
                </c:pt>
                <c:pt idx="17">
                  <c:v>0</c:v>
                </c:pt>
                <c:pt idx="18">
                  <c:v>5.0251000000000001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1.8619000000000001</c:v>
                </c:pt>
                <c:pt idx="25">
                  <c:v>0</c:v>
                </c:pt>
                <c:pt idx="26">
                  <c:v>0</c:v>
                </c:pt>
                <c:pt idx="27">
                  <c:v>3.3997999999999999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22-47D9-98E4-DDBF6F9891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228008"/>
        <c:axId val="358228336"/>
      </c:lineChart>
      <c:dateAx>
        <c:axId val="358228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228336"/>
        <c:crosses val="autoZero"/>
        <c:auto val="1"/>
        <c:lblOffset val="100"/>
        <c:baseTimeUnit val="days"/>
      </c:dateAx>
      <c:valAx>
        <c:axId val="35822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228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43497</c:v>
                </c:pt>
                <c:pt idx="1">
                  <c:v>43498</c:v>
                </c:pt>
                <c:pt idx="2">
                  <c:v>43499</c:v>
                </c:pt>
                <c:pt idx="3">
                  <c:v>43500</c:v>
                </c:pt>
                <c:pt idx="4">
                  <c:v>43501</c:v>
                </c:pt>
                <c:pt idx="5">
                  <c:v>43502</c:v>
                </c:pt>
                <c:pt idx="6">
                  <c:v>43503</c:v>
                </c:pt>
                <c:pt idx="7">
                  <c:v>43504</c:v>
                </c:pt>
                <c:pt idx="8">
                  <c:v>43505</c:v>
                </c:pt>
                <c:pt idx="9">
                  <c:v>43506</c:v>
                </c:pt>
                <c:pt idx="10">
                  <c:v>43507</c:v>
                </c:pt>
                <c:pt idx="11">
                  <c:v>43508</c:v>
                </c:pt>
                <c:pt idx="12">
                  <c:v>43509</c:v>
                </c:pt>
                <c:pt idx="13">
                  <c:v>43510</c:v>
                </c:pt>
                <c:pt idx="14">
                  <c:v>43511</c:v>
                </c:pt>
                <c:pt idx="15">
                  <c:v>43512</c:v>
                </c:pt>
                <c:pt idx="16">
                  <c:v>43513</c:v>
                </c:pt>
                <c:pt idx="17">
                  <c:v>43514</c:v>
                </c:pt>
                <c:pt idx="18">
                  <c:v>43515</c:v>
                </c:pt>
                <c:pt idx="19">
                  <c:v>43516</c:v>
                </c:pt>
                <c:pt idx="20">
                  <c:v>43517</c:v>
                </c:pt>
                <c:pt idx="21">
                  <c:v>43518</c:v>
                </c:pt>
                <c:pt idx="22">
                  <c:v>43519</c:v>
                </c:pt>
                <c:pt idx="23">
                  <c:v>43520</c:v>
                </c:pt>
                <c:pt idx="24">
                  <c:v>43521</c:v>
                </c:pt>
                <c:pt idx="25">
                  <c:v>43522</c:v>
                </c:pt>
                <c:pt idx="26">
                  <c:v>43523</c:v>
                </c:pt>
                <c:pt idx="27">
                  <c:v>43524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2D-4CC1-9D98-FE74DCA19D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235224"/>
        <c:axId val="358231288"/>
      </c:lineChart>
      <c:dateAx>
        <c:axId val="358235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231288"/>
        <c:crosses val="autoZero"/>
        <c:auto val="1"/>
        <c:lblOffset val="100"/>
        <c:baseTimeUnit val="days"/>
      </c:dateAx>
      <c:valAx>
        <c:axId val="358231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235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F8686-86D9-4542-A98C-4C223CFE17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76B233-0042-4A2C-849C-2CB8806288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1794302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6FA8F-590B-44B4-B954-060382E1C7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846303-DF78-4BE9-96FD-9851421EBD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48859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EA54EF-B442-4D8F-9CAD-3B0C5286A2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1515AC-F546-4891-B1AA-CE724A8CF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4631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B15AF-1118-4143-8099-37D15F9B7F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4EE1E8-2D35-4A5E-8D08-59074D92A3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6105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942722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44564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779137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4853826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3543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668469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90468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665605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308089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47077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110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352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0634ED-984B-4F5B-B05A-67BDAFDA0E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2652297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A601F-15DD-4585-A7BF-EB3240659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CB14A1-8AB7-4A45-9373-A55EA24D58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87019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C3CF63-A644-469A-9489-525B30B213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D7850D-C096-494D-85FA-E51775370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6322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A68F7-185F-4E7C-A9DC-45FE9CB98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66F422-8FAC-43B3-B23E-87956E0DED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15501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F51355-A403-42B8-9F09-FAE7200C44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69058-6876-4B2D-BD70-C215EE608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7083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01F59C-9E53-4AD1-A654-067DF8328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0999AA-1A50-4595-B6F3-2D11C37417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27322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6C6DFE-79C3-462C-A889-59A93AF689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D3BF1-8103-4949-BC9E-50CC6FFEB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19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18ECA-BE1D-4D31-A695-92D758F01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4667E7-897B-461D-810D-1ADF0B0276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58892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D19DFC-5CC6-4336-A30E-9E06B00271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CF16AB-07E8-4688-AD34-0F0DCA6F1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8293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8F96A-42D5-40A2-B0C2-1EFD574DF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4F3F36-029B-4AEC-8550-0896EDE888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61310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52F46-DC1A-4162-AF47-2E9CE368DB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BF7E2-E5D2-402E-9260-C45C99A4C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3289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F3A1D-8B95-4EBE-897E-D013E56A3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62B9AE-06A2-4C60-9032-5DC03528D0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52785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52E407-52A7-4496-A2B8-0B75B44058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DE293-46D5-482C-8445-B9CAFA435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191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CB387-179E-4F73-A887-4AAACDC2D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629331-24A8-4001-990A-2A0F79E3C3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4980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ED2F30-EEE1-496C-B5E5-64473A7DF4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88D673-ADDC-4A39-A47F-125CAFD6F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637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BFE0F-EAD1-4C30-BBBB-B737AE439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E28418-0405-4ED0-8733-BCCBBB9EBF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49408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FAF07A-6988-4E7E-8ED0-4AB4828EBB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B1150-C03B-4868-81AF-F2981649E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470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97C65-1BB4-4B04-BC9C-AA89A54B2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CF612D-015D-4761-9139-CD950C5F0D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98488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C642B6-6B9E-4097-8263-6C664DB1B8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3B09A1-F446-4C8C-A2B0-DBE910382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693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A0E50-897D-43C0-AE30-917A62E33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69E623-9F6B-4380-B191-563FC0DFAA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71442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5318E4-24D8-4BA5-AE79-93CD425BDB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3D3255-C4F1-4BEE-8049-22029411A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53409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6CDD7-7CE7-4178-87DF-430D0643A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1AB3E3-9539-44D4-9F17-5301164389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20731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765145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53312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400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7754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71592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51977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7501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6602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0984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4639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6688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3641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2909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9749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909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636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F0CFDE-0239-4A8F-AB41-ED612F116E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29460811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5882E-73DD-4592-8896-D442F7E417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CD82DD-AD8A-4C28-9CEA-DA47D79DC2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62060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5B1F37-3CCD-4404-940F-3EEA3BCF35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122677-9F57-4EE5-9D6A-2CDE13057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6759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4391D-AC48-4791-94E9-6C4E9FDB7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B29DD6-1F67-4695-9BC9-A2CF53101F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54738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F6F194-4BBF-4AB1-8382-8829A9AD28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DE25F3-F2F4-4C56-92D7-ED5A58FFF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3064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13FF4-3495-4870-A7BB-5D0BB636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F4A355-4B80-48B9-BDE2-83900E7648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53927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48BBA6-44F6-4473-A400-8A9D382304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1E9B1-A805-46B7-B783-43A601296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9036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F3788-3002-4A20-81A2-DF1C4BD37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8F5D8F-CAF4-4B36-9674-7C05ED4BDC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1829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E9DA7-A85C-47BB-B064-044EA97C58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FE4E87-4838-4C94-89AB-42B80E267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2673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64A1A-9EE4-4D8F-88B4-F898ABCF2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B42EC9-84F3-4E1C-A8B8-42240F43BA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2278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872F2C-DAB4-4B38-943B-A2DCB77AFE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070EF4-CE2E-4BD5-A0D2-DB13D4AED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0989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D7E5F5-9C17-46D8-8C0A-99FC63B96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A03D7D6-D3CC-414A-A5BF-0D3FA53622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17699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EDE3E0-AA5C-4139-8108-C00A595A42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EFB39-300F-4E1C-BF2B-B19022636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4640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5FA9B-5D9B-45B1-B86A-5DF701824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432DF2-649F-45BC-B3FD-9FAA779BA0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810462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1836475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3921017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57958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88122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1672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398310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59003784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9711223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05649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1608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589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7.8279 %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5323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FAFC38-3C34-456B-AE21-D23C87C34B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</p:spTree>
    <p:extLst>
      <p:ext uri="{BB962C8B-B14F-4D97-AF65-F5344CB8AC3E}">
        <p14:creationId xmlns:p14="http://schemas.microsoft.com/office/powerpoint/2010/main" val="22886643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0695E-394F-427F-83C1-6357EC1D4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EE0DE1-A6BE-4C2D-9946-109771FDFD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25284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A6A455-BB23-4A7C-907B-B16605081A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29CA47-0790-48EF-B33E-74BB08875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3782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D01D1-2865-429D-B34F-0ECEAFD66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2DAEB8-47F3-4441-AD63-0743F0D528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35444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5F6DD2-3B69-41D8-9147-B8DB5148C4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74E6F5-F456-4161-84C5-EDE41BDBD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8270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A879F-2E3C-4A74-B748-14CD0DF47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F406A5-4564-42E3-9B02-25C0CE8F6A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06981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D4D309-D6B2-4D7F-8000-709A8AD801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517980-8842-4897-A432-CF1C8EBFCC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9638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395</Words>
  <Application>Microsoft Office PowerPoint</Application>
  <PresentationFormat>On-screen Show (4:3)</PresentationFormat>
  <Paragraphs>136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Virgin Radio Oman vs Hi FM vs TFM</vt:lpstr>
      <vt:lpstr>Facebook Key Metrics Radar | VRO Only</vt:lpstr>
      <vt:lpstr>Facebook Key Metrics Table | VRO Only</vt:lpstr>
      <vt:lpstr>Facebook Fans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Frederik Peiniger</dc:creator>
  <cp:lastModifiedBy>Frederik Peiniger</cp:lastModifiedBy>
  <cp:revision>1</cp:revision>
  <dcterms:created xsi:type="dcterms:W3CDTF">2019-03-04T12:55:41Z</dcterms:created>
  <dcterms:modified xsi:type="dcterms:W3CDTF">2019-03-04T12:56:08Z</dcterms:modified>
</cp:coreProperties>
</file>