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1-46C0-BBE8-20EC24238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367656"/>
        <c:axId val="349367000"/>
      </c:radarChart>
      <c:catAx>
        <c:axId val="34936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67000"/>
        <c:crosses val="autoZero"/>
        <c:auto val="1"/>
        <c:lblAlgn val="ctr"/>
        <c:lblOffset val="100"/>
        <c:noMultiLvlLbl val="0"/>
      </c:catAx>
      <c:valAx>
        <c:axId val="34936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6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4614</c:v>
                </c:pt>
                <c:pt idx="1">
                  <c:v>4617</c:v>
                </c:pt>
                <c:pt idx="2">
                  <c:v>4627</c:v>
                </c:pt>
                <c:pt idx="3">
                  <c:v>4631</c:v>
                </c:pt>
                <c:pt idx="4">
                  <c:v>4631</c:v>
                </c:pt>
                <c:pt idx="5">
                  <c:v>4631</c:v>
                </c:pt>
                <c:pt idx="6">
                  <c:v>4632</c:v>
                </c:pt>
                <c:pt idx="7">
                  <c:v>4634</c:v>
                </c:pt>
                <c:pt idx="8">
                  <c:v>4640</c:v>
                </c:pt>
                <c:pt idx="9">
                  <c:v>4639</c:v>
                </c:pt>
                <c:pt idx="10">
                  <c:v>4640</c:v>
                </c:pt>
                <c:pt idx="11">
                  <c:v>4643</c:v>
                </c:pt>
                <c:pt idx="12">
                  <c:v>4644</c:v>
                </c:pt>
                <c:pt idx="13">
                  <c:v>4643</c:v>
                </c:pt>
                <c:pt idx="14">
                  <c:v>4646</c:v>
                </c:pt>
                <c:pt idx="15">
                  <c:v>4644</c:v>
                </c:pt>
                <c:pt idx="16">
                  <c:v>4645</c:v>
                </c:pt>
                <c:pt idx="17">
                  <c:v>4646</c:v>
                </c:pt>
                <c:pt idx="18">
                  <c:v>4647</c:v>
                </c:pt>
                <c:pt idx="19">
                  <c:v>4648</c:v>
                </c:pt>
                <c:pt idx="20">
                  <c:v>4648</c:v>
                </c:pt>
                <c:pt idx="21">
                  <c:v>4649</c:v>
                </c:pt>
                <c:pt idx="22">
                  <c:v>4649</c:v>
                </c:pt>
                <c:pt idx="23">
                  <c:v>4650</c:v>
                </c:pt>
                <c:pt idx="24">
                  <c:v>4653</c:v>
                </c:pt>
                <c:pt idx="25">
                  <c:v>4655</c:v>
                </c:pt>
                <c:pt idx="26">
                  <c:v>4656</c:v>
                </c:pt>
                <c:pt idx="27">
                  <c:v>4664</c:v>
                </c:pt>
                <c:pt idx="28">
                  <c:v>4668</c:v>
                </c:pt>
                <c:pt idx="29">
                  <c:v>4671</c:v>
                </c:pt>
                <c:pt idx="30">
                  <c:v>4672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9-40DC-AAA4-05E68A8E3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386368"/>
        <c:axId val="294386040"/>
      </c:lineChart>
      <c:dateAx>
        <c:axId val="294386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86040"/>
        <c:crosses val="autoZero"/>
        <c:auto val="1"/>
        <c:lblOffset val="100"/>
        <c:baseTimeUnit val="days"/>
      </c:dateAx>
      <c:valAx>
        <c:axId val="29438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5</c:v>
                </c:pt>
                <c:pt idx="16">
                  <c:v>3</c:v>
                </c:pt>
                <c:pt idx="17">
                  <c:v>3</c:v>
                </c:pt>
                <c:pt idx="18">
                  <c:v>4</c:v>
                </c:pt>
                <c:pt idx="19">
                  <c:v>3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CE-4BB5-A457-EDFF7C9DA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61384"/>
        <c:axId val="348160728"/>
      </c:lineChart>
      <c:dateAx>
        <c:axId val="34816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60728"/>
        <c:crosses val="autoZero"/>
        <c:auto val="1"/>
        <c:lblOffset val="100"/>
        <c:baseTimeUnit val="days"/>
      </c:dateAx>
      <c:valAx>
        <c:axId val="34816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6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  <c:pt idx="7">
                  <c:v>6</c:v>
                </c:pt>
                <c:pt idx="8">
                  <c:v>12</c:v>
                </c:pt>
                <c:pt idx="9">
                  <c:v>5</c:v>
                </c:pt>
                <c:pt idx="10">
                  <c:v>10</c:v>
                </c:pt>
                <c:pt idx="11">
                  <c:v>9</c:v>
                </c:pt>
                <c:pt idx="12">
                  <c:v>5</c:v>
                </c:pt>
                <c:pt idx="13">
                  <c:v>11</c:v>
                </c:pt>
                <c:pt idx="14">
                  <c:v>4</c:v>
                </c:pt>
                <c:pt idx="15">
                  <c:v>4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71-4F70-A7E6-E6A0309A28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59416"/>
        <c:axId val="348159744"/>
      </c:lineChart>
      <c:catAx>
        <c:axId val="34815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59744"/>
        <c:crosses val="autoZero"/>
        <c:auto val="1"/>
        <c:lblAlgn val="ctr"/>
        <c:lblOffset val="100"/>
        <c:noMultiLvlLbl val="0"/>
      </c:catAx>
      <c:valAx>
        <c:axId val="34815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5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11</c:v>
                </c:pt>
                <c:pt idx="2">
                  <c:v>12</c:v>
                </c:pt>
                <c:pt idx="3">
                  <c:v>10</c:v>
                </c:pt>
                <c:pt idx="4">
                  <c:v>6</c:v>
                </c:pt>
                <c:pt idx="5">
                  <c:v>4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6-47D6-88A0-64C89DCF8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483168"/>
        <c:axId val="287484152"/>
      </c:barChart>
      <c:catAx>
        <c:axId val="28748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84152"/>
        <c:crosses val="autoZero"/>
        <c:auto val="1"/>
        <c:lblAlgn val="ctr"/>
        <c:lblOffset val="100"/>
        <c:noMultiLvlLbl val="0"/>
      </c:catAx>
      <c:valAx>
        <c:axId val="28748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8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2-4164-A134-2BA87C36A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22-4164-A134-2BA87C36AA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22-4164-A134-2BA87C36AA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22-4164-A134-2BA87C36A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786504"/>
        <c:axId val="353786832"/>
      </c:barChart>
      <c:catAx>
        <c:axId val="35378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86832"/>
        <c:crosses val="autoZero"/>
        <c:auto val="1"/>
        <c:lblAlgn val="ctr"/>
        <c:lblOffset val="100"/>
        <c:noMultiLvlLbl val="0"/>
      </c:catAx>
      <c:valAx>
        <c:axId val="35378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8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</c:v>
                </c:pt>
                <c:pt idx="1">
                  <c:v>50</c:v>
                </c:pt>
                <c:pt idx="2">
                  <c:v>310</c:v>
                </c:pt>
                <c:pt idx="3">
                  <c:v>350</c:v>
                </c:pt>
                <c:pt idx="4">
                  <c:v>349</c:v>
                </c:pt>
                <c:pt idx="5">
                  <c:v>344</c:v>
                </c:pt>
                <c:pt idx="6">
                  <c:v>346</c:v>
                </c:pt>
                <c:pt idx="7">
                  <c:v>348</c:v>
                </c:pt>
                <c:pt idx="8">
                  <c:v>380</c:v>
                </c:pt>
                <c:pt idx="9">
                  <c:v>143</c:v>
                </c:pt>
                <c:pt idx="10">
                  <c:v>128</c:v>
                </c:pt>
                <c:pt idx="11">
                  <c:v>139</c:v>
                </c:pt>
                <c:pt idx="12">
                  <c:v>140</c:v>
                </c:pt>
                <c:pt idx="13">
                  <c:v>139</c:v>
                </c:pt>
                <c:pt idx="14">
                  <c:v>158</c:v>
                </c:pt>
                <c:pt idx="15">
                  <c:v>123</c:v>
                </c:pt>
                <c:pt idx="16">
                  <c:v>308</c:v>
                </c:pt>
                <c:pt idx="17">
                  <c:v>366</c:v>
                </c:pt>
                <c:pt idx="18">
                  <c:v>372</c:v>
                </c:pt>
                <c:pt idx="19">
                  <c:v>381</c:v>
                </c:pt>
                <c:pt idx="20">
                  <c:v>372</c:v>
                </c:pt>
                <c:pt idx="21">
                  <c:v>367</c:v>
                </c:pt>
                <c:pt idx="22">
                  <c:v>337</c:v>
                </c:pt>
                <c:pt idx="23">
                  <c:v>161</c:v>
                </c:pt>
                <c:pt idx="24">
                  <c:v>112</c:v>
                </c:pt>
                <c:pt idx="25">
                  <c:v>98</c:v>
                </c:pt>
                <c:pt idx="26">
                  <c:v>99</c:v>
                </c:pt>
                <c:pt idx="27">
                  <c:v>201</c:v>
                </c:pt>
                <c:pt idx="28">
                  <c:v>272</c:v>
                </c:pt>
                <c:pt idx="29">
                  <c:v>270</c:v>
                </c:pt>
                <c:pt idx="30">
                  <c:v>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CA-4136-8A73-14D0E69A9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53608"/>
        <c:axId val="353552952"/>
      </c:lineChart>
      <c:dateAx>
        <c:axId val="35355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2952"/>
        <c:crosses val="autoZero"/>
        <c:auto val="1"/>
        <c:lblOffset val="100"/>
        <c:baseTimeUnit val="days"/>
      </c:dateAx>
      <c:valAx>
        <c:axId val="35355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5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0.14734561213434499</c:v>
                </c:pt>
                <c:pt idx="2">
                  <c:v>2.4491562094331498</c:v>
                </c:pt>
                <c:pt idx="3">
                  <c:v>0.210628645495787</c:v>
                </c:pt>
                <c:pt idx="4">
                  <c:v>0.129561649751674</c:v>
                </c:pt>
                <c:pt idx="5">
                  <c:v>0.15115525804361901</c:v>
                </c:pt>
                <c:pt idx="6">
                  <c:v>0.10796804145972801</c:v>
                </c:pt>
                <c:pt idx="7">
                  <c:v>0</c:v>
                </c:pt>
                <c:pt idx="8">
                  <c:v>0.898569477391992</c:v>
                </c:pt>
                <c:pt idx="9">
                  <c:v>0.199396421642595</c:v>
                </c:pt>
                <c:pt idx="10">
                  <c:v>0.42034921319249802</c:v>
                </c:pt>
                <c:pt idx="11">
                  <c:v>0.40939452704158602</c:v>
                </c:pt>
                <c:pt idx="12">
                  <c:v>0.15794385813769801</c:v>
                </c:pt>
                <c:pt idx="13">
                  <c:v>6.4613396510876595E-2</c:v>
                </c:pt>
                <c:pt idx="14">
                  <c:v>0.68906115417743297</c:v>
                </c:pt>
                <c:pt idx="15">
                  <c:v>0.27125941872981701</c:v>
                </c:pt>
                <c:pt idx="16">
                  <c:v>2.33275911570485</c:v>
                </c:pt>
                <c:pt idx="17">
                  <c:v>0.62432723358449904</c:v>
                </c:pt>
                <c:pt idx="18">
                  <c:v>0.23138183383555699</c:v>
                </c:pt>
                <c:pt idx="19">
                  <c:v>5.0211606054085103E-2</c:v>
                </c:pt>
                <c:pt idx="20">
                  <c:v>0.139845094664372</c:v>
                </c:pt>
                <c:pt idx="21">
                  <c:v>0</c:v>
                </c:pt>
                <c:pt idx="22">
                  <c:v>0.96795009679500998</c:v>
                </c:pt>
                <c:pt idx="23">
                  <c:v>0</c:v>
                </c:pt>
                <c:pt idx="24">
                  <c:v>0.67727370457965996</c:v>
                </c:pt>
                <c:pt idx="25">
                  <c:v>0.343790287924366</c:v>
                </c:pt>
                <c:pt idx="26">
                  <c:v>0.27926960257787298</c:v>
                </c:pt>
                <c:pt idx="27">
                  <c:v>4.0450643776824</c:v>
                </c:pt>
                <c:pt idx="28">
                  <c:v>0.65366480925846504</c:v>
                </c:pt>
                <c:pt idx="29">
                  <c:v>0.28557149996430398</c:v>
                </c:pt>
                <c:pt idx="30">
                  <c:v>0.70648683365446396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62-47DD-A2CA-8F1A92609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72096"/>
        <c:axId val="352974392"/>
      </c:lineChart>
      <c:dateAx>
        <c:axId val="35297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4392"/>
        <c:crosses val="autoZero"/>
        <c:auto val="1"/>
        <c:lblOffset val="100"/>
        <c:baseTimeUnit val="days"/>
      </c:dateAx>
      <c:valAx>
        <c:axId val="35297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</c:v>
                </c:pt>
                <c:pt idx="1">
                  <c:v>51</c:v>
                </c:pt>
                <c:pt idx="2">
                  <c:v>159</c:v>
                </c:pt>
                <c:pt idx="3">
                  <c:v>338</c:v>
                </c:pt>
                <c:pt idx="4">
                  <c:v>350</c:v>
                </c:pt>
                <c:pt idx="5">
                  <c:v>347</c:v>
                </c:pt>
                <c:pt idx="6">
                  <c:v>345</c:v>
                </c:pt>
                <c:pt idx="7">
                  <c:v>348</c:v>
                </c:pt>
                <c:pt idx="8">
                  <c:v>353</c:v>
                </c:pt>
                <c:pt idx="9">
                  <c:v>263</c:v>
                </c:pt>
                <c:pt idx="10">
                  <c:v>140</c:v>
                </c:pt>
                <c:pt idx="11">
                  <c:v>133</c:v>
                </c:pt>
                <c:pt idx="12">
                  <c:v>141</c:v>
                </c:pt>
                <c:pt idx="13">
                  <c:v>139</c:v>
                </c:pt>
                <c:pt idx="14">
                  <c:v>149</c:v>
                </c:pt>
                <c:pt idx="15">
                  <c:v>140</c:v>
                </c:pt>
                <c:pt idx="16">
                  <c:v>206</c:v>
                </c:pt>
                <c:pt idx="17">
                  <c:v>348</c:v>
                </c:pt>
                <c:pt idx="18">
                  <c:v>369</c:v>
                </c:pt>
                <c:pt idx="19">
                  <c:v>381</c:v>
                </c:pt>
                <c:pt idx="20">
                  <c:v>377</c:v>
                </c:pt>
                <c:pt idx="21">
                  <c:v>370</c:v>
                </c:pt>
                <c:pt idx="22">
                  <c:v>353</c:v>
                </c:pt>
                <c:pt idx="23">
                  <c:v>252</c:v>
                </c:pt>
                <c:pt idx="24">
                  <c:v>135</c:v>
                </c:pt>
                <c:pt idx="25">
                  <c:v>104</c:v>
                </c:pt>
                <c:pt idx="26">
                  <c:v>99</c:v>
                </c:pt>
                <c:pt idx="27">
                  <c:v>131</c:v>
                </c:pt>
                <c:pt idx="28">
                  <c:v>254</c:v>
                </c:pt>
                <c:pt idx="29">
                  <c:v>272</c:v>
                </c:pt>
                <c:pt idx="30">
                  <c:v>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56-49F4-B0CC-2ACC7797A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72424"/>
        <c:axId val="352974720"/>
      </c:lineChart>
      <c:dateAx>
        <c:axId val="352972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4720"/>
        <c:crosses val="autoZero"/>
        <c:auto val="1"/>
        <c:lblOffset val="100"/>
        <c:baseTimeUnit val="days"/>
      </c:dateAx>
      <c:valAx>
        <c:axId val="35297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6</c:v>
                </c:pt>
                <c:pt idx="2">
                  <c:v>113</c:v>
                </c:pt>
                <c:pt idx="3">
                  <c:v>9</c:v>
                </c:pt>
                <c:pt idx="4">
                  <c:v>6</c:v>
                </c:pt>
                <c:pt idx="5">
                  <c:v>7</c:v>
                </c:pt>
                <c:pt idx="6">
                  <c:v>5</c:v>
                </c:pt>
                <c:pt idx="7">
                  <c:v>0</c:v>
                </c:pt>
                <c:pt idx="8">
                  <c:v>41</c:v>
                </c:pt>
                <c:pt idx="9">
                  <c:v>9</c:v>
                </c:pt>
                <c:pt idx="10">
                  <c:v>19</c:v>
                </c:pt>
                <c:pt idx="11">
                  <c:v>19</c:v>
                </c:pt>
                <c:pt idx="12">
                  <c:v>7</c:v>
                </c:pt>
                <c:pt idx="13">
                  <c:v>3</c:v>
                </c:pt>
                <c:pt idx="14">
                  <c:v>32</c:v>
                </c:pt>
                <c:pt idx="15">
                  <c:v>12</c:v>
                </c:pt>
                <c:pt idx="16">
                  <c:v>108</c:v>
                </c:pt>
                <c:pt idx="17">
                  <c:v>29</c:v>
                </c:pt>
                <c:pt idx="18">
                  <c:v>10</c:v>
                </c:pt>
                <c:pt idx="19">
                  <c:v>2</c:v>
                </c:pt>
                <c:pt idx="20">
                  <c:v>6</c:v>
                </c:pt>
                <c:pt idx="21">
                  <c:v>0</c:v>
                </c:pt>
                <c:pt idx="22">
                  <c:v>45</c:v>
                </c:pt>
                <c:pt idx="23">
                  <c:v>0</c:v>
                </c:pt>
                <c:pt idx="24">
                  <c:v>31</c:v>
                </c:pt>
                <c:pt idx="25">
                  <c:v>16</c:v>
                </c:pt>
                <c:pt idx="26">
                  <c:v>13</c:v>
                </c:pt>
                <c:pt idx="27">
                  <c:v>188</c:v>
                </c:pt>
                <c:pt idx="28">
                  <c:v>30</c:v>
                </c:pt>
                <c:pt idx="29">
                  <c:v>13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57-4B5B-A7EE-7A6ECDEA4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59504"/>
        <c:axId val="353258520"/>
      </c:lineChart>
      <c:dateAx>
        <c:axId val="35325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58520"/>
        <c:crosses val="autoZero"/>
        <c:auto val="1"/>
        <c:lblOffset val="100"/>
        <c:baseTimeUnit val="days"/>
      </c:dateAx>
      <c:valAx>
        <c:axId val="35325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5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D-48A3-8012-061A9A5F8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366344"/>
        <c:axId val="349366672"/>
      </c:radarChart>
      <c:catAx>
        <c:axId val="34936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66672"/>
        <c:crosses val="autoZero"/>
        <c:auto val="1"/>
        <c:lblAlgn val="ctr"/>
        <c:lblOffset val="100"/>
        <c:noMultiLvlLbl val="0"/>
      </c:catAx>
      <c:valAx>
        <c:axId val="34936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6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511</c:v>
                </c:pt>
                <c:pt idx="1">
                  <c:v>511</c:v>
                </c:pt>
                <c:pt idx="2">
                  <c:v>511</c:v>
                </c:pt>
                <c:pt idx="3">
                  <c:v>514</c:v>
                </c:pt>
                <c:pt idx="4">
                  <c:v>512</c:v>
                </c:pt>
                <c:pt idx="5">
                  <c:v>517</c:v>
                </c:pt>
                <c:pt idx="6">
                  <c:v>516</c:v>
                </c:pt>
                <c:pt idx="7">
                  <c:v>517</c:v>
                </c:pt>
                <c:pt idx="8">
                  <c:v>517</c:v>
                </c:pt>
                <c:pt idx="9">
                  <c:v>517</c:v>
                </c:pt>
                <c:pt idx="10">
                  <c:v>519</c:v>
                </c:pt>
                <c:pt idx="11">
                  <c:v>518</c:v>
                </c:pt>
                <c:pt idx="12">
                  <c:v>521</c:v>
                </c:pt>
                <c:pt idx="13">
                  <c:v>520</c:v>
                </c:pt>
                <c:pt idx="14">
                  <c:v>521</c:v>
                </c:pt>
                <c:pt idx="15">
                  <c:v>523</c:v>
                </c:pt>
                <c:pt idx="16">
                  <c:v>522</c:v>
                </c:pt>
                <c:pt idx="17">
                  <c:v>522</c:v>
                </c:pt>
                <c:pt idx="18">
                  <c:v>522</c:v>
                </c:pt>
                <c:pt idx="19">
                  <c:v>523</c:v>
                </c:pt>
                <c:pt idx="20">
                  <c:v>522</c:v>
                </c:pt>
                <c:pt idx="21">
                  <c:v>523</c:v>
                </c:pt>
                <c:pt idx="22">
                  <c:v>524</c:v>
                </c:pt>
                <c:pt idx="23">
                  <c:v>525</c:v>
                </c:pt>
                <c:pt idx="24">
                  <c:v>525</c:v>
                </c:pt>
                <c:pt idx="25">
                  <c:v>528</c:v>
                </c:pt>
                <c:pt idx="26">
                  <c:v>530</c:v>
                </c:pt>
                <c:pt idx="27">
                  <c:v>530</c:v>
                </c:pt>
                <c:pt idx="28">
                  <c:v>531</c:v>
                </c:pt>
                <c:pt idx="29">
                  <c:v>530</c:v>
                </c:pt>
                <c:pt idx="30">
                  <c:v>530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AC-480E-87F7-16B458C9B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847824"/>
        <c:axId val="355848152"/>
      </c:lineChart>
      <c:dateAx>
        <c:axId val="355847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48152"/>
        <c:crosses val="autoZero"/>
        <c:auto val="1"/>
        <c:lblOffset val="100"/>
        <c:baseTimeUnit val="days"/>
      </c:dateAx>
      <c:valAx>
        <c:axId val="35584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4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4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2F-4025-A7D6-3DB3CED6D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51184"/>
        <c:axId val="355753480"/>
      </c:lineChart>
      <c:dateAx>
        <c:axId val="355751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53480"/>
        <c:crosses val="autoZero"/>
        <c:auto val="1"/>
        <c:lblOffset val="100"/>
        <c:baseTimeUnit val="days"/>
      </c:dateAx>
      <c:valAx>
        <c:axId val="35575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5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9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5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64-436B-88DD-85FDC7967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56760"/>
        <c:axId val="355753152"/>
      </c:lineChart>
      <c:catAx>
        <c:axId val="35575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53152"/>
        <c:crosses val="autoZero"/>
        <c:auto val="1"/>
        <c:lblAlgn val="ctr"/>
        <c:lblOffset val="100"/>
        <c:noMultiLvlLbl val="0"/>
      </c:catAx>
      <c:valAx>
        <c:axId val="35575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5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8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4C-452A-AC67-BED741BF4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361232"/>
        <c:axId val="357359592"/>
      </c:barChart>
      <c:catAx>
        <c:axId val="35736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59592"/>
        <c:crosses val="autoZero"/>
        <c:auto val="1"/>
        <c:lblAlgn val="ctr"/>
        <c:lblOffset val="100"/>
        <c:noMultiLvlLbl val="0"/>
      </c:catAx>
      <c:valAx>
        <c:axId val="35735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6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9.7847358121330705E-2</c:v>
                </c:pt>
                <c:pt idx="2">
                  <c:v>0.39138943248532299</c:v>
                </c:pt>
                <c:pt idx="3">
                  <c:v>0.78125</c:v>
                </c:pt>
                <c:pt idx="4">
                  <c:v>0.29239766081871299</c:v>
                </c:pt>
                <c:pt idx="5">
                  <c:v>0.19455252918287899</c:v>
                </c:pt>
                <c:pt idx="6">
                  <c:v>0.581395348837209</c:v>
                </c:pt>
                <c:pt idx="7">
                  <c:v>0</c:v>
                </c:pt>
                <c:pt idx="8">
                  <c:v>0.580270793036751</c:v>
                </c:pt>
                <c:pt idx="9">
                  <c:v>0.45132172791747299</c:v>
                </c:pt>
                <c:pt idx="10">
                  <c:v>0.77220077220077199</c:v>
                </c:pt>
                <c:pt idx="11">
                  <c:v>0.77220077220077199</c:v>
                </c:pt>
                <c:pt idx="12">
                  <c:v>0.32113037893384699</c:v>
                </c:pt>
                <c:pt idx="13">
                  <c:v>0</c:v>
                </c:pt>
                <c:pt idx="14">
                  <c:v>0.38461538461538503</c:v>
                </c:pt>
                <c:pt idx="15">
                  <c:v>0.38314176245210702</c:v>
                </c:pt>
                <c:pt idx="16">
                  <c:v>0.76628352490421403</c:v>
                </c:pt>
                <c:pt idx="17">
                  <c:v>0.28735632183908</c:v>
                </c:pt>
                <c:pt idx="18">
                  <c:v>0.57471264367816099</c:v>
                </c:pt>
                <c:pt idx="19">
                  <c:v>0.47892720306513398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0.57142857142857095</c:v>
                </c:pt>
                <c:pt idx="25">
                  <c:v>0.19011406844106499</c:v>
                </c:pt>
                <c:pt idx="26">
                  <c:v>0.18903591682419699</c:v>
                </c:pt>
                <c:pt idx="27">
                  <c:v>0.18867924528301899</c:v>
                </c:pt>
                <c:pt idx="28">
                  <c:v>0.56603773584905703</c:v>
                </c:pt>
                <c:pt idx="29">
                  <c:v>0.37735849056603799</c:v>
                </c:pt>
                <c:pt idx="30">
                  <c:v>0.75471698113207597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8B-4D1C-9CFE-2B623DF81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392608"/>
        <c:axId val="357393592"/>
      </c:lineChart>
      <c:dateAx>
        <c:axId val="35739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93592"/>
        <c:crosses val="autoZero"/>
        <c:auto val="1"/>
        <c:lblOffset val="100"/>
        <c:baseTimeUnit val="days"/>
      </c:dateAx>
      <c:valAx>
        <c:axId val="35739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9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0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B1-4564-B6B9-DA14BBAFC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431840"/>
        <c:axId val="356432496"/>
      </c:lineChart>
      <c:dateAx>
        <c:axId val="356431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32496"/>
        <c:crosses val="autoZero"/>
        <c:auto val="1"/>
        <c:lblOffset val="100"/>
        <c:baseTimeUnit val="days"/>
      </c:dateAx>
      <c:valAx>
        <c:axId val="35643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3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1841</c:v>
                </c:pt>
                <c:pt idx="1">
                  <c:v>1845</c:v>
                </c:pt>
                <c:pt idx="2">
                  <c:v>1848</c:v>
                </c:pt>
                <c:pt idx="3">
                  <c:v>1878</c:v>
                </c:pt>
                <c:pt idx="4">
                  <c:v>1892</c:v>
                </c:pt>
                <c:pt idx="5">
                  <c:v>1896</c:v>
                </c:pt>
                <c:pt idx="6">
                  <c:v>1901</c:v>
                </c:pt>
                <c:pt idx="7">
                  <c:v>1913</c:v>
                </c:pt>
                <c:pt idx="8">
                  <c:v>1927</c:v>
                </c:pt>
                <c:pt idx="9">
                  <c:v>1933</c:v>
                </c:pt>
                <c:pt idx="10">
                  <c:v>1939</c:v>
                </c:pt>
                <c:pt idx="11">
                  <c:v>1943</c:v>
                </c:pt>
                <c:pt idx="12">
                  <c:v>1948</c:v>
                </c:pt>
                <c:pt idx="13">
                  <c:v>1954</c:v>
                </c:pt>
                <c:pt idx="14">
                  <c:v>1957</c:v>
                </c:pt>
                <c:pt idx="15">
                  <c:v>1961</c:v>
                </c:pt>
                <c:pt idx="16">
                  <c:v>1962</c:v>
                </c:pt>
                <c:pt idx="17">
                  <c:v>1968</c:v>
                </c:pt>
                <c:pt idx="18">
                  <c:v>1973</c:v>
                </c:pt>
                <c:pt idx="19">
                  <c:v>1975</c:v>
                </c:pt>
                <c:pt idx="20">
                  <c:v>1980</c:v>
                </c:pt>
                <c:pt idx="21">
                  <c:v>1984</c:v>
                </c:pt>
                <c:pt idx="22">
                  <c:v>1990</c:v>
                </c:pt>
                <c:pt idx="23">
                  <c:v>1990</c:v>
                </c:pt>
                <c:pt idx="24">
                  <c:v>1990</c:v>
                </c:pt>
                <c:pt idx="25">
                  <c:v>1994</c:v>
                </c:pt>
                <c:pt idx="26">
                  <c:v>2000</c:v>
                </c:pt>
                <c:pt idx="27">
                  <c:v>2001</c:v>
                </c:pt>
                <c:pt idx="28">
                  <c:v>2003</c:v>
                </c:pt>
                <c:pt idx="29">
                  <c:v>2000</c:v>
                </c:pt>
                <c:pt idx="30">
                  <c:v>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A2-4A7B-9938-B6E5A930F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079200"/>
        <c:axId val="358079856"/>
      </c:lineChart>
      <c:dateAx>
        <c:axId val="35807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79856"/>
        <c:crosses val="autoZero"/>
        <c:auto val="1"/>
        <c:lblOffset val="100"/>
        <c:baseTimeUnit val="days"/>
      </c:dateAx>
      <c:valAx>
        <c:axId val="35807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7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9.1007999999999996</c:v>
                </c:pt>
                <c:pt idx="3">
                  <c:v>36.822299999999998</c:v>
                </c:pt>
                <c:pt idx="4">
                  <c:v>3.1829999999999998</c:v>
                </c:pt>
                <c:pt idx="5">
                  <c:v>0</c:v>
                </c:pt>
                <c:pt idx="6">
                  <c:v>0</c:v>
                </c:pt>
                <c:pt idx="7">
                  <c:v>26.743600000000001</c:v>
                </c:pt>
                <c:pt idx="8">
                  <c:v>0</c:v>
                </c:pt>
                <c:pt idx="9">
                  <c:v>0</c:v>
                </c:pt>
                <c:pt idx="10">
                  <c:v>14.359500000000001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10.005100000000001</c:v>
                </c:pt>
                <c:pt idx="16">
                  <c:v>7.2412000000000001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4.4790999999999999</c:v>
                </c:pt>
                <c:pt idx="23">
                  <c:v>3.0150999999999999</c:v>
                </c:pt>
                <c:pt idx="24">
                  <c:v>2.1608000000000001</c:v>
                </c:pt>
                <c:pt idx="25">
                  <c:v>2.3593999999999999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C6-4F46-9B14-2FDEBD265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50200"/>
        <c:axId val="352971768"/>
      </c:lineChart>
      <c:dateAx>
        <c:axId val="355750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71768"/>
        <c:crosses val="autoZero"/>
        <c:auto val="1"/>
        <c:lblOffset val="100"/>
        <c:baseTimeUnit val="days"/>
      </c:dateAx>
      <c:valAx>
        <c:axId val="35297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5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92-4588-8477-CFEE18E861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334352"/>
        <c:axId val="358333040"/>
      </c:lineChart>
      <c:dateAx>
        <c:axId val="35833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33040"/>
        <c:crosses val="autoZero"/>
        <c:auto val="1"/>
        <c:lblOffset val="100"/>
        <c:baseTimeUnit val="days"/>
      </c:dateAx>
      <c:valAx>
        <c:axId val="35833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33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83BDD-79D7-4084-9511-6962FF7000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4B8C47-F94D-45C2-9B21-F2FDCF1B6B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872654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E3414-2E7A-4619-9BD7-1D5060366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E04323-2BC5-4966-AD22-C493226B63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8697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BD08A-8173-410C-99B9-110CE9904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24136-D15C-4B2D-9479-B2217330B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42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9A4DA-F91A-409E-A533-B7B6167C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8FBB7-31E4-4DE7-9AD5-8819743DD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565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34352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08040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9836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67357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7547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4433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0611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60977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6481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321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57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EB7AE-C351-4F31-AE2A-853615C37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7389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D6C53-BAA3-40C1-B9B7-C19658BAC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654558-C859-4801-ADDF-CE35BB66F1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0386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F9C05-105F-4F70-80EE-149BC9CA2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27260-BD35-45F1-AB02-8B6D54667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243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A08EC-A6DD-4B71-BC9C-8692162C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FB8E58-B481-4D42-A5EC-510AA58F65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5316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02DF0-4B27-498C-A5DE-ABDC2CBF8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CD489-FD86-4801-AE37-D316FDD82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967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1113-C568-49ED-844F-F16887DB9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4906AC-7984-4B40-AE16-C3BA29320C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0464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A6B8F-C6AD-4CB3-A7B6-B3EB48687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A868F-017A-40F8-B0E6-58444B1FE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636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C20EB-D67E-44B2-8FC1-0A1EB71D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083DEF-218E-4B35-A88E-DE9AB6B965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6306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10614-1199-4436-91C8-79C87CA15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1C97-D0C4-424C-90E9-A31456A9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225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8AC58-5BB1-4809-833C-B2D806D8B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67A74B-811F-4A26-A2EA-CE1B461005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352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BF9D5-7243-4F1C-950B-CF556554E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EA32B-04F0-46F5-BBE9-D9774349E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04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5E57A-C29D-405E-9E8E-21E3288BB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ADE82E-E9F6-4D94-9B56-5009B20652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8712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A347C-3ECE-4361-878F-92396CA0B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369F2-D226-47C6-BB73-8DE7A01D2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6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99439-9FC8-4DBD-A097-D642C9FD8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94FE30-64F8-4994-B3B5-97FB3437A6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2774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C7B33-4AB4-4FFB-A713-6D050D691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07DC9-6780-4F8B-AB56-960A5F16D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710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540B3-9350-4F33-8426-7070FF361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5E6354-483C-4040-925B-01B84759C2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980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4CABA-60F9-43D3-8290-4E524A029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CAB2AE-0791-49E8-8743-7584F73A8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482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59C23-767A-4188-8C29-6DC3C559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14DF1-203B-4191-91F2-8667851349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622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73198-CA97-41FB-B4A0-F8007E3D8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97233-60D6-4490-8D99-2A9078E4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562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3B2D5-ED80-4534-875F-E8F08B37C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C576E5-6A99-4777-B528-C1B5ED30AB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0401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82C5-39CA-4EC1-937A-EE33E7725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D4D11-1F75-43C1-8971-077CA080C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544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27F5C-080B-4A04-ACAF-D5C172FEB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BB1B9-7A4C-4A1A-8FDF-EA721F58B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663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66155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244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900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61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612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94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2008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6444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196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307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71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22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173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239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46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9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FC0F9-7B53-4ADD-94F6-EDCB5A0EA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53964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ED2DE-8AB9-4D64-8AFE-60B97D02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3545E0-1EA0-49A4-A228-11ADBC85CA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9305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CAED8-FD08-468D-9EA7-8CDA71ABD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538AB-C620-44F9-8F4A-35860DDA1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101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BBAC-D587-49C3-B554-6AD571427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D3D6C4-B9A3-43C1-A5B2-1DACCCF20F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534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4E7D3-36C8-43D1-8B27-BE22B3041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087BC-F772-4D23-AA6B-4A60679A8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65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898F-0F09-42C4-B063-BDB6AE56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076A4A-C74C-4FBD-A46D-F20D6C8C72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343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19DA5-4A91-4355-B938-4CB10D3D7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45C1A-C776-4B48-B22D-B12E1F2BE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643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1878-B9BC-4E86-B469-BD5F6DCD7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EE7058-B59B-4C54-B41D-8C150AC8E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680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6BE55-D80D-472A-89D1-50B7553F8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70702-048F-4909-B300-DE65FB847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445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17919-74F8-4100-9F23-444DDA9C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9B18D-76B7-46B9-B234-B03A62E23E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6448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8C1FF-1AEA-4B5D-A22A-14D50B8C8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E96ED-DCCD-456B-8300-370541D1B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76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E4EDE-3A6B-4C56-BC8F-325DCEA6C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C048A6-449C-4EE9-B247-51DC1B8229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5502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F32D6-1416-4039-964C-04A4F2EAD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39792-DC59-4069-9176-B0BD321D8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4544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4453-281C-4477-9987-DB0B7132B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91653-F0F6-4D9D-853F-8C71BD591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5073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04631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685401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76789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23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752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8306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95968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10456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54398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491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62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43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2D918-FB99-4A1F-94C7-DA8B3797B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6577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DD3F1-D2EC-45C6-8F67-7695F818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BB53D0-1FB1-42AB-ABF3-61A5259673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677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CD47C-0478-4F8B-96B7-D039F15D3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FC1ED-106A-41A5-9621-BFA344C55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144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A30C9-85A0-4552-8D91-EEAEADF49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9D8441-C1AD-4868-ABF6-96C8B5AB90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1875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F8CEE-CEF5-460D-B704-0383AFB25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ABDBE-228C-45AE-95AA-10D3CB928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359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29A3-0011-4C37-A093-61D8232ED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A7AB0D-9325-4AAA-8881-08DB57E50D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25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02AB8-1C29-4E0D-8897-8E1D703F9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756CF-2409-42B4-B0C3-91FBBECE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3515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2019-01-13T08:33:58Z</dcterms:created>
  <dcterms:modified xsi:type="dcterms:W3CDTF">2019-01-13T08:34:25Z</dcterms:modified>
</cp:coreProperties>
</file>