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66-4EE9-9C89-34D8C92EB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580032"/>
        <c:axId val="183580688"/>
      </c:radarChart>
      <c:catAx>
        <c:axId val="18358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80688"/>
        <c:crosses val="autoZero"/>
        <c:auto val="1"/>
        <c:lblAlgn val="ctr"/>
        <c:lblOffset val="100"/>
        <c:noMultiLvlLbl val="0"/>
      </c:catAx>
      <c:valAx>
        <c:axId val="18358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8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4588</c:v>
                </c:pt>
                <c:pt idx="1">
                  <c:v>4585</c:v>
                </c:pt>
                <c:pt idx="2">
                  <c:v>4587</c:v>
                </c:pt>
                <c:pt idx="3">
                  <c:v>4588</c:v>
                </c:pt>
                <c:pt idx="4">
                  <c:v>4591</c:v>
                </c:pt>
                <c:pt idx="5">
                  <c:v>4595</c:v>
                </c:pt>
                <c:pt idx="6">
                  <c:v>4595</c:v>
                </c:pt>
                <c:pt idx="7">
                  <c:v>4594</c:v>
                </c:pt>
                <c:pt idx="8">
                  <c:v>4593</c:v>
                </c:pt>
                <c:pt idx="9">
                  <c:v>4594</c:v>
                </c:pt>
                <c:pt idx="10">
                  <c:v>4597</c:v>
                </c:pt>
                <c:pt idx="11">
                  <c:v>4600</c:v>
                </c:pt>
                <c:pt idx="12">
                  <c:v>4603</c:v>
                </c:pt>
                <c:pt idx="13">
                  <c:v>4602</c:v>
                </c:pt>
                <c:pt idx="14">
                  <c:v>4605</c:v>
                </c:pt>
                <c:pt idx="15">
                  <c:v>4606</c:v>
                </c:pt>
                <c:pt idx="16">
                  <c:v>4606</c:v>
                </c:pt>
                <c:pt idx="17">
                  <c:v>4609</c:v>
                </c:pt>
                <c:pt idx="18">
                  <c:v>4607</c:v>
                </c:pt>
                <c:pt idx="19">
                  <c:v>4606</c:v>
                </c:pt>
                <c:pt idx="20">
                  <c:v>4610</c:v>
                </c:pt>
                <c:pt idx="21">
                  <c:v>4612</c:v>
                </c:pt>
                <c:pt idx="22">
                  <c:v>4613</c:v>
                </c:pt>
                <c:pt idx="23">
                  <c:v>4614</c:v>
                </c:pt>
                <c:pt idx="24">
                  <c:v>4611</c:v>
                </c:pt>
                <c:pt idx="25">
                  <c:v>4611</c:v>
                </c:pt>
                <c:pt idx="26">
                  <c:v>4611</c:v>
                </c:pt>
                <c:pt idx="27">
                  <c:v>4611</c:v>
                </c:pt>
                <c:pt idx="28">
                  <c:v>4611</c:v>
                </c:pt>
                <c:pt idx="29">
                  <c:v>4613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34-4D26-9960-8FB868CA5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010296"/>
        <c:axId val="269010624"/>
      </c:lineChart>
      <c:dateAx>
        <c:axId val="269010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010624"/>
        <c:crosses val="autoZero"/>
        <c:auto val="1"/>
        <c:lblOffset val="100"/>
        <c:baseTimeUnit val="days"/>
      </c:dateAx>
      <c:valAx>
        <c:axId val="26901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01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2</c:v>
                </c:pt>
                <c:pt idx="7">
                  <c:v>5</c:v>
                </c:pt>
                <c:pt idx="8">
                  <c:v>2</c:v>
                </c:pt>
                <c:pt idx="9">
                  <c:v>1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3</c:v>
                </c:pt>
                <c:pt idx="14">
                  <c:v>6</c:v>
                </c:pt>
                <c:pt idx="15">
                  <c:v>3</c:v>
                </c:pt>
                <c:pt idx="16">
                  <c:v>1</c:v>
                </c:pt>
                <c:pt idx="17">
                  <c:v>7</c:v>
                </c:pt>
                <c:pt idx="18">
                  <c:v>4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3</c:v>
                </c:pt>
                <c:pt idx="23">
                  <c:v>0</c:v>
                </c:pt>
                <c:pt idx="24">
                  <c:v>2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4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AB-4C02-984E-547DD5951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261608"/>
        <c:axId val="319264232"/>
      </c:lineChart>
      <c:dateAx>
        <c:axId val="31926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264232"/>
        <c:crosses val="autoZero"/>
        <c:auto val="1"/>
        <c:lblOffset val="100"/>
        <c:baseTimeUnit val="days"/>
      </c:dateAx>
      <c:valAx>
        <c:axId val="31926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26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16</c:v>
                </c:pt>
                <c:pt idx="9">
                  <c:v>1</c:v>
                </c:pt>
                <c:pt idx="10">
                  <c:v>17</c:v>
                </c:pt>
                <c:pt idx="11">
                  <c:v>15</c:v>
                </c:pt>
                <c:pt idx="12">
                  <c:v>5</c:v>
                </c:pt>
                <c:pt idx="13">
                  <c:v>21</c:v>
                </c:pt>
                <c:pt idx="14">
                  <c:v>6</c:v>
                </c:pt>
                <c:pt idx="15">
                  <c:v>6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79-4485-B5BF-A261E0B0A7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034880"/>
        <c:axId val="322032256"/>
      </c:lineChart>
      <c:catAx>
        <c:axId val="32203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32256"/>
        <c:crosses val="autoZero"/>
        <c:auto val="1"/>
        <c:lblAlgn val="ctr"/>
        <c:lblOffset val="100"/>
        <c:noMultiLvlLbl val="0"/>
      </c:catAx>
      <c:valAx>
        <c:axId val="32203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3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14</c:v>
                </c:pt>
                <c:pt idx="2">
                  <c:v>11</c:v>
                </c:pt>
                <c:pt idx="3">
                  <c:v>21</c:v>
                </c:pt>
                <c:pt idx="4">
                  <c:v>12</c:v>
                </c:pt>
                <c:pt idx="5">
                  <c:v>3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5F-4A00-9DE1-CF29341DD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033896"/>
        <c:axId val="322036848"/>
      </c:barChart>
      <c:catAx>
        <c:axId val="32203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36848"/>
        <c:crosses val="autoZero"/>
        <c:auto val="1"/>
        <c:lblAlgn val="ctr"/>
        <c:lblOffset val="100"/>
        <c:noMultiLvlLbl val="0"/>
      </c:catAx>
      <c:valAx>
        <c:axId val="32203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3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72-43FB-A4F1-D80217CFEF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72-43FB-A4F1-D80217CFEF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72-43FB-A4F1-D80217CFEF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72-43FB-A4F1-D80217CFEF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9263248"/>
        <c:axId val="319263904"/>
      </c:barChart>
      <c:catAx>
        <c:axId val="31926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263904"/>
        <c:crosses val="autoZero"/>
        <c:auto val="1"/>
        <c:lblAlgn val="ctr"/>
        <c:lblOffset val="100"/>
        <c:noMultiLvlLbl val="0"/>
      </c:catAx>
      <c:valAx>
        <c:axId val="31926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26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82</c:v>
                </c:pt>
                <c:pt idx="1">
                  <c:v>81</c:v>
                </c:pt>
                <c:pt idx="2">
                  <c:v>84</c:v>
                </c:pt>
                <c:pt idx="3">
                  <c:v>80</c:v>
                </c:pt>
                <c:pt idx="4">
                  <c:v>83</c:v>
                </c:pt>
                <c:pt idx="5">
                  <c:v>85</c:v>
                </c:pt>
                <c:pt idx="6">
                  <c:v>86</c:v>
                </c:pt>
                <c:pt idx="7">
                  <c:v>85</c:v>
                </c:pt>
                <c:pt idx="8">
                  <c:v>82</c:v>
                </c:pt>
                <c:pt idx="9">
                  <c:v>80</c:v>
                </c:pt>
                <c:pt idx="10">
                  <c:v>84</c:v>
                </c:pt>
                <c:pt idx="11">
                  <c:v>67</c:v>
                </c:pt>
                <c:pt idx="12">
                  <c:v>60</c:v>
                </c:pt>
                <c:pt idx="13">
                  <c:v>64</c:v>
                </c:pt>
                <c:pt idx="14">
                  <c:v>85</c:v>
                </c:pt>
                <c:pt idx="15">
                  <c:v>88</c:v>
                </c:pt>
                <c:pt idx="16">
                  <c:v>93</c:v>
                </c:pt>
                <c:pt idx="17">
                  <c:v>127</c:v>
                </c:pt>
                <c:pt idx="18">
                  <c:v>132</c:v>
                </c:pt>
                <c:pt idx="19">
                  <c:v>125</c:v>
                </c:pt>
                <c:pt idx="20">
                  <c:v>128</c:v>
                </c:pt>
                <c:pt idx="21">
                  <c:v>119</c:v>
                </c:pt>
                <c:pt idx="22">
                  <c:v>124</c:v>
                </c:pt>
                <c:pt idx="23">
                  <c:v>100</c:v>
                </c:pt>
                <c:pt idx="24">
                  <c:v>74</c:v>
                </c:pt>
                <c:pt idx="25">
                  <c:v>70</c:v>
                </c:pt>
                <c:pt idx="26">
                  <c:v>71</c:v>
                </c:pt>
                <c:pt idx="27">
                  <c:v>58</c:v>
                </c:pt>
                <c:pt idx="28">
                  <c:v>52</c:v>
                </c:pt>
                <c:pt idx="29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F9-4110-8C6C-AC66FDC26A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16856"/>
        <c:axId val="321820136"/>
      </c:lineChart>
      <c:dateAx>
        <c:axId val="321816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20136"/>
        <c:crosses val="autoZero"/>
        <c:auto val="1"/>
        <c:lblOffset val="100"/>
        <c:baseTimeUnit val="days"/>
      </c:dateAx>
      <c:valAx>
        <c:axId val="32182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1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0.14170481796380999</c:v>
                </c:pt>
                <c:pt idx="1">
                  <c:v>0.20715220235498999</c:v>
                </c:pt>
                <c:pt idx="2">
                  <c:v>6.5416484954208001E-2</c:v>
                </c:pt>
                <c:pt idx="3">
                  <c:v>0.10355352081971</c:v>
                </c:pt>
                <c:pt idx="4">
                  <c:v>0.27892787099586003</c:v>
                </c:pt>
                <c:pt idx="5">
                  <c:v>0.19595035924233001</c:v>
                </c:pt>
                <c:pt idx="6">
                  <c:v>0.13057671381937</c:v>
                </c:pt>
                <c:pt idx="7">
                  <c:v>0.14801915542010999</c:v>
                </c:pt>
                <c:pt idx="8">
                  <c:v>0.20683649031133999</c:v>
                </c:pt>
                <c:pt idx="9">
                  <c:v>4.3544524276072E-2</c:v>
                </c:pt>
                <c:pt idx="10">
                  <c:v>0.15233949945593001</c:v>
                </c:pt>
                <c:pt idx="11">
                  <c:v>8.1557198782078996E-2</c:v>
                </c:pt>
                <c:pt idx="12">
                  <c:v>0.15757444033906001</c:v>
                </c:pt>
                <c:pt idx="13">
                  <c:v>0.21729682746632001</c:v>
                </c:pt>
                <c:pt idx="14">
                  <c:v>0.27880367876022999</c:v>
                </c:pt>
                <c:pt idx="15">
                  <c:v>0.13029315960912</c:v>
                </c:pt>
                <c:pt idx="16">
                  <c:v>0.73816760746851995</c:v>
                </c:pt>
                <c:pt idx="17">
                  <c:v>0.38760891810599002</c:v>
                </c:pt>
                <c:pt idx="18">
                  <c:v>0.11393229166667</c:v>
                </c:pt>
                <c:pt idx="19">
                  <c:v>6.5132435953105E-2</c:v>
                </c:pt>
                <c:pt idx="20">
                  <c:v>0.31105324074073998</c:v>
                </c:pt>
                <c:pt idx="21">
                  <c:v>0.29277813923226997</c:v>
                </c:pt>
                <c:pt idx="22">
                  <c:v>0.20959814975426</c:v>
                </c:pt>
                <c:pt idx="23">
                  <c:v>0</c:v>
                </c:pt>
                <c:pt idx="24">
                  <c:v>0.30355594102341998</c:v>
                </c:pt>
                <c:pt idx="25">
                  <c:v>8.6749078291043002E-2</c:v>
                </c:pt>
                <c:pt idx="26">
                  <c:v>9.3978168148629998E-2</c:v>
                </c:pt>
                <c:pt idx="27">
                  <c:v>0.24578905515796001</c:v>
                </c:pt>
                <c:pt idx="28">
                  <c:v>0.16265452179570999</c:v>
                </c:pt>
                <c:pt idx="29">
                  <c:v>0.22766695576755999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37-4464-8176-DED9E8F543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09640"/>
        <c:axId val="321807672"/>
      </c:lineChart>
      <c:dateAx>
        <c:axId val="321809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07672"/>
        <c:crosses val="autoZero"/>
        <c:auto val="1"/>
        <c:lblOffset val="100"/>
        <c:baseTimeUnit val="days"/>
      </c:dateAx>
      <c:valAx>
        <c:axId val="32180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0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82</c:v>
                </c:pt>
                <c:pt idx="1">
                  <c:v>82</c:v>
                </c:pt>
                <c:pt idx="2">
                  <c:v>84</c:v>
                </c:pt>
                <c:pt idx="3">
                  <c:v>82</c:v>
                </c:pt>
                <c:pt idx="4">
                  <c:v>81</c:v>
                </c:pt>
                <c:pt idx="5">
                  <c:v>88</c:v>
                </c:pt>
                <c:pt idx="6">
                  <c:v>87</c:v>
                </c:pt>
                <c:pt idx="7">
                  <c:v>86</c:v>
                </c:pt>
                <c:pt idx="8">
                  <c:v>84</c:v>
                </c:pt>
                <c:pt idx="9">
                  <c:v>81</c:v>
                </c:pt>
                <c:pt idx="10">
                  <c:v>80</c:v>
                </c:pt>
                <c:pt idx="11">
                  <c:v>80</c:v>
                </c:pt>
                <c:pt idx="12">
                  <c:v>63</c:v>
                </c:pt>
                <c:pt idx="13">
                  <c:v>62</c:v>
                </c:pt>
                <c:pt idx="14">
                  <c:v>69</c:v>
                </c:pt>
                <c:pt idx="15">
                  <c:v>88</c:v>
                </c:pt>
                <c:pt idx="16">
                  <c:v>90</c:v>
                </c:pt>
                <c:pt idx="17">
                  <c:v>111</c:v>
                </c:pt>
                <c:pt idx="18">
                  <c:v>132</c:v>
                </c:pt>
                <c:pt idx="19">
                  <c:v>129</c:v>
                </c:pt>
                <c:pt idx="20">
                  <c:v>125</c:v>
                </c:pt>
                <c:pt idx="21">
                  <c:v>124</c:v>
                </c:pt>
                <c:pt idx="22">
                  <c:v>123</c:v>
                </c:pt>
                <c:pt idx="23">
                  <c:v>112</c:v>
                </c:pt>
                <c:pt idx="24">
                  <c:v>87</c:v>
                </c:pt>
                <c:pt idx="25">
                  <c:v>73</c:v>
                </c:pt>
                <c:pt idx="26">
                  <c:v>70</c:v>
                </c:pt>
                <c:pt idx="27">
                  <c:v>64</c:v>
                </c:pt>
                <c:pt idx="28">
                  <c:v>55</c:v>
                </c:pt>
                <c:pt idx="29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E5-43F7-987E-2EDE553B5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13248"/>
        <c:axId val="321808984"/>
      </c:lineChart>
      <c:dateAx>
        <c:axId val="321813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08984"/>
        <c:crosses val="autoZero"/>
        <c:auto val="1"/>
        <c:lblOffset val="100"/>
        <c:baseTimeUnit val="days"/>
      </c:dateAx>
      <c:valAx>
        <c:axId val="32180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1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9</c:v>
                </c:pt>
                <c:pt idx="2">
                  <c:v>3</c:v>
                </c:pt>
                <c:pt idx="3">
                  <c:v>4</c:v>
                </c:pt>
                <c:pt idx="4">
                  <c:v>12</c:v>
                </c:pt>
                <c:pt idx="5">
                  <c:v>9</c:v>
                </c:pt>
                <c:pt idx="6">
                  <c:v>6</c:v>
                </c:pt>
                <c:pt idx="7">
                  <c:v>6</c:v>
                </c:pt>
                <c:pt idx="8">
                  <c:v>9</c:v>
                </c:pt>
                <c:pt idx="9">
                  <c:v>2</c:v>
                </c:pt>
                <c:pt idx="10">
                  <c:v>7</c:v>
                </c:pt>
                <c:pt idx="11">
                  <c:v>3</c:v>
                </c:pt>
                <c:pt idx="12">
                  <c:v>7</c:v>
                </c:pt>
                <c:pt idx="13">
                  <c:v>10</c:v>
                </c:pt>
                <c:pt idx="14">
                  <c:v>12</c:v>
                </c:pt>
                <c:pt idx="15">
                  <c:v>6</c:v>
                </c:pt>
                <c:pt idx="16">
                  <c:v>34</c:v>
                </c:pt>
                <c:pt idx="17">
                  <c:v>17</c:v>
                </c:pt>
                <c:pt idx="18">
                  <c:v>5</c:v>
                </c:pt>
                <c:pt idx="19">
                  <c:v>3</c:v>
                </c:pt>
                <c:pt idx="20">
                  <c:v>14</c:v>
                </c:pt>
                <c:pt idx="21">
                  <c:v>13</c:v>
                </c:pt>
                <c:pt idx="22">
                  <c:v>9</c:v>
                </c:pt>
                <c:pt idx="23">
                  <c:v>0</c:v>
                </c:pt>
                <c:pt idx="24">
                  <c:v>14</c:v>
                </c:pt>
                <c:pt idx="25">
                  <c:v>4</c:v>
                </c:pt>
                <c:pt idx="26">
                  <c:v>4</c:v>
                </c:pt>
                <c:pt idx="27">
                  <c:v>11</c:v>
                </c:pt>
                <c:pt idx="28">
                  <c:v>7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65-4892-9FCC-DC2E996292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12920"/>
        <c:axId val="321813576"/>
      </c:lineChart>
      <c:dateAx>
        <c:axId val="321812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13576"/>
        <c:crosses val="autoZero"/>
        <c:auto val="1"/>
        <c:lblOffset val="100"/>
        <c:baseTimeUnit val="days"/>
      </c:dateAx>
      <c:valAx>
        <c:axId val="32181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1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9F-4CB0-AD05-F4075F6A5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9263576"/>
        <c:axId val="52215752"/>
      </c:radarChart>
      <c:catAx>
        <c:axId val="31926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15752"/>
        <c:crosses val="autoZero"/>
        <c:auto val="1"/>
        <c:lblAlgn val="ctr"/>
        <c:lblOffset val="100"/>
        <c:noMultiLvlLbl val="0"/>
      </c:catAx>
      <c:valAx>
        <c:axId val="5221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26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487</c:v>
                </c:pt>
                <c:pt idx="1">
                  <c:v>488</c:v>
                </c:pt>
                <c:pt idx="2">
                  <c:v>489</c:v>
                </c:pt>
                <c:pt idx="3">
                  <c:v>490</c:v>
                </c:pt>
                <c:pt idx="4">
                  <c:v>491</c:v>
                </c:pt>
                <c:pt idx="5">
                  <c:v>489</c:v>
                </c:pt>
                <c:pt idx="6">
                  <c:v>492</c:v>
                </c:pt>
                <c:pt idx="7">
                  <c:v>494</c:v>
                </c:pt>
                <c:pt idx="8">
                  <c:v>494</c:v>
                </c:pt>
                <c:pt idx="9">
                  <c:v>494</c:v>
                </c:pt>
                <c:pt idx="10">
                  <c:v>495</c:v>
                </c:pt>
                <c:pt idx="11">
                  <c:v>496</c:v>
                </c:pt>
                <c:pt idx="12">
                  <c:v>496</c:v>
                </c:pt>
                <c:pt idx="13">
                  <c:v>497</c:v>
                </c:pt>
                <c:pt idx="14">
                  <c:v>497</c:v>
                </c:pt>
                <c:pt idx="15">
                  <c:v>498</c:v>
                </c:pt>
                <c:pt idx="16">
                  <c:v>498</c:v>
                </c:pt>
                <c:pt idx="17">
                  <c:v>500</c:v>
                </c:pt>
                <c:pt idx="18">
                  <c:v>501</c:v>
                </c:pt>
                <c:pt idx="19">
                  <c:v>505</c:v>
                </c:pt>
                <c:pt idx="20">
                  <c:v>505</c:v>
                </c:pt>
                <c:pt idx="21">
                  <c:v>504</c:v>
                </c:pt>
                <c:pt idx="22">
                  <c:v>505</c:v>
                </c:pt>
                <c:pt idx="23">
                  <c:v>506</c:v>
                </c:pt>
                <c:pt idx="24">
                  <c:v>506</c:v>
                </c:pt>
                <c:pt idx="25">
                  <c:v>505</c:v>
                </c:pt>
                <c:pt idx="26">
                  <c:v>505</c:v>
                </c:pt>
                <c:pt idx="27">
                  <c:v>507</c:v>
                </c:pt>
                <c:pt idx="28">
                  <c:v>509</c:v>
                </c:pt>
                <c:pt idx="29">
                  <c:v>511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7D-430E-BF54-5EF349460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203288"/>
        <c:axId val="52203944"/>
      </c:lineChart>
      <c:dateAx>
        <c:axId val="5220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03944"/>
        <c:crosses val="autoZero"/>
        <c:auto val="1"/>
        <c:lblOffset val="100"/>
        <c:baseTimeUnit val="days"/>
      </c:dateAx>
      <c:valAx>
        <c:axId val="5220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0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5</c:v>
                </c:pt>
                <c:pt idx="15">
                  <c:v>2</c:v>
                </c:pt>
                <c:pt idx="16">
                  <c:v>1</c:v>
                </c:pt>
                <c:pt idx="17">
                  <c:v>5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3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D5-4E7E-89FC-7204AFC416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807544"/>
        <c:axId val="266800984"/>
      </c:lineChart>
      <c:dateAx>
        <c:axId val="266807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00984"/>
        <c:crosses val="autoZero"/>
        <c:auto val="1"/>
        <c:lblOffset val="100"/>
        <c:baseTimeUnit val="days"/>
      </c:dateAx>
      <c:valAx>
        <c:axId val="26680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0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4</c:v>
                </c:pt>
                <c:pt idx="8">
                  <c:v>9</c:v>
                </c:pt>
                <c:pt idx="9">
                  <c:v>0</c:v>
                </c:pt>
                <c:pt idx="10">
                  <c:v>6</c:v>
                </c:pt>
                <c:pt idx="11">
                  <c:v>14</c:v>
                </c:pt>
                <c:pt idx="12">
                  <c:v>2</c:v>
                </c:pt>
                <c:pt idx="13">
                  <c:v>8</c:v>
                </c:pt>
                <c:pt idx="14">
                  <c:v>5</c:v>
                </c:pt>
                <c:pt idx="15">
                  <c:v>4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08-470B-A1FC-AC4F47D79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806560"/>
        <c:axId val="266808200"/>
      </c:lineChart>
      <c:catAx>
        <c:axId val="26680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08200"/>
        <c:crosses val="autoZero"/>
        <c:auto val="1"/>
        <c:lblAlgn val="ctr"/>
        <c:lblOffset val="100"/>
        <c:noMultiLvlLbl val="0"/>
      </c:catAx>
      <c:valAx>
        <c:axId val="26680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0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8</c:v>
                </c:pt>
                <c:pt idx="2">
                  <c:v>5</c:v>
                </c:pt>
                <c:pt idx="3">
                  <c:v>13</c:v>
                </c:pt>
                <c:pt idx="4">
                  <c:v>6</c:v>
                </c:pt>
                <c:pt idx="5">
                  <c:v>4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B6-4930-AFD2-602E8D6D7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821448"/>
        <c:axId val="321813904"/>
      </c:barChart>
      <c:catAx>
        <c:axId val="32182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13904"/>
        <c:crosses val="autoZero"/>
        <c:auto val="1"/>
        <c:lblAlgn val="ctr"/>
        <c:lblOffset val="100"/>
        <c:noMultiLvlLbl val="0"/>
      </c:catAx>
      <c:valAx>
        <c:axId val="32181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2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0.20491803278689</c:v>
                </c:pt>
                <c:pt idx="3">
                  <c:v>0.47716428084526002</c:v>
                </c:pt>
                <c:pt idx="4">
                  <c:v>0.20408163265306001</c:v>
                </c:pt>
                <c:pt idx="5">
                  <c:v>0.10204081632653</c:v>
                </c:pt>
                <c:pt idx="6">
                  <c:v>0.20408163265306001</c:v>
                </c:pt>
                <c:pt idx="7">
                  <c:v>0.40567951318458001</c:v>
                </c:pt>
                <c:pt idx="8">
                  <c:v>0.20242914979757001</c:v>
                </c:pt>
                <c:pt idx="9">
                  <c:v>0.20242914979757001</c:v>
                </c:pt>
                <c:pt idx="10">
                  <c:v>0.30364372469635997</c:v>
                </c:pt>
                <c:pt idx="11">
                  <c:v>0.40404040404039998</c:v>
                </c:pt>
                <c:pt idx="12">
                  <c:v>0.1008064516129</c:v>
                </c:pt>
                <c:pt idx="13">
                  <c:v>0</c:v>
                </c:pt>
                <c:pt idx="14">
                  <c:v>0.20120724346075999</c:v>
                </c:pt>
                <c:pt idx="15">
                  <c:v>0.30181086519115002</c:v>
                </c:pt>
                <c:pt idx="16">
                  <c:v>0</c:v>
                </c:pt>
                <c:pt idx="17">
                  <c:v>0.40080160320641001</c:v>
                </c:pt>
                <c:pt idx="18">
                  <c:v>0.53333333333333</c:v>
                </c:pt>
                <c:pt idx="19">
                  <c:v>0.19880715705765001</c:v>
                </c:pt>
                <c:pt idx="20">
                  <c:v>0</c:v>
                </c:pt>
                <c:pt idx="21">
                  <c:v>0</c:v>
                </c:pt>
                <c:pt idx="22">
                  <c:v>0.59523809523810001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0.98814229249011998</c:v>
                </c:pt>
                <c:pt idx="28">
                  <c:v>9.8425196850393998E-2</c:v>
                </c:pt>
                <c:pt idx="29">
                  <c:v>0.39215686274509998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B2-4515-B487-4A90B8DFE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03096"/>
        <c:axId val="321802440"/>
      </c:lineChart>
      <c:dateAx>
        <c:axId val="321803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02440"/>
        <c:crosses val="autoZero"/>
        <c:auto val="1"/>
        <c:lblOffset val="100"/>
        <c:baseTimeUnit val="days"/>
      </c:dateAx>
      <c:valAx>
        <c:axId val="32180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0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FC-488C-A21C-9EF9705C2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791616"/>
        <c:axId val="321792600"/>
      </c:lineChart>
      <c:dateAx>
        <c:axId val="321791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92600"/>
        <c:crosses val="autoZero"/>
        <c:auto val="1"/>
        <c:lblOffset val="100"/>
        <c:baseTimeUnit val="days"/>
      </c:dateAx>
      <c:valAx>
        <c:axId val="32179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9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1758</c:v>
                </c:pt>
                <c:pt idx="1">
                  <c:v>1761</c:v>
                </c:pt>
                <c:pt idx="2">
                  <c:v>1766</c:v>
                </c:pt>
                <c:pt idx="3">
                  <c:v>1769</c:v>
                </c:pt>
                <c:pt idx="4">
                  <c:v>1769</c:v>
                </c:pt>
                <c:pt idx="5">
                  <c:v>1772</c:v>
                </c:pt>
                <c:pt idx="6">
                  <c:v>1771</c:v>
                </c:pt>
                <c:pt idx="7">
                  <c:v>1774</c:v>
                </c:pt>
                <c:pt idx="8">
                  <c:v>1774</c:v>
                </c:pt>
                <c:pt idx="9">
                  <c:v>1776</c:v>
                </c:pt>
                <c:pt idx="10">
                  <c:v>1779</c:v>
                </c:pt>
                <c:pt idx="11">
                  <c:v>1781</c:v>
                </c:pt>
                <c:pt idx="12">
                  <c:v>1791</c:v>
                </c:pt>
                <c:pt idx="13">
                  <c:v>1795</c:v>
                </c:pt>
                <c:pt idx="14">
                  <c:v>1799</c:v>
                </c:pt>
                <c:pt idx="15">
                  <c:v>1803</c:v>
                </c:pt>
                <c:pt idx="16">
                  <c:v>1806</c:v>
                </c:pt>
                <c:pt idx="17">
                  <c:v>1814</c:v>
                </c:pt>
                <c:pt idx="18">
                  <c:v>1815</c:v>
                </c:pt>
                <c:pt idx="19">
                  <c:v>1816</c:v>
                </c:pt>
                <c:pt idx="20">
                  <c:v>1816</c:v>
                </c:pt>
                <c:pt idx="21">
                  <c:v>1816</c:v>
                </c:pt>
                <c:pt idx="22">
                  <c:v>1822</c:v>
                </c:pt>
                <c:pt idx="23">
                  <c:v>1823</c:v>
                </c:pt>
                <c:pt idx="24">
                  <c:v>1827</c:v>
                </c:pt>
                <c:pt idx="25">
                  <c:v>1833</c:v>
                </c:pt>
                <c:pt idx="26">
                  <c:v>1834</c:v>
                </c:pt>
                <c:pt idx="27">
                  <c:v>1840</c:v>
                </c:pt>
                <c:pt idx="28">
                  <c:v>1842</c:v>
                </c:pt>
                <c:pt idx="29">
                  <c:v>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B5-46C6-8A34-7DF94054AE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360328"/>
        <c:axId val="324353768"/>
      </c:lineChart>
      <c:dateAx>
        <c:axId val="324360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53768"/>
        <c:crosses val="autoZero"/>
        <c:auto val="1"/>
        <c:lblOffset val="100"/>
        <c:baseTimeUnit val="days"/>
      </c:dateAx>
      <c:valAx>
        <c:axId val="32435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6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5.5712999999999999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2.8249</c:v>
                </c:pt>
                <c:pt idx="6">
                  <c:v>4.4043000000000001</c:v>
                </c:pt>
                <c:pt idx="7">
                  <c:v>0</c:v>
                </c:pt>
                <c:pt idx="8">
                  <c:v>4.6787000000000001</c:v>
                </c:pt>
                <c:pt idx="9">
                  <c:v>2.0282</c:v>
                </c:pt>
                <c:pt idx="10">
                  <c:v>0</c:v>
                </c:pt>
                <c:pt idx="11">
                  <c:v>6.6853999999999996</c:v>
                </c:pt>
                <c:pt idx="12">
                  <c:v>15.9015</c:v>
                </c:pt>
                <c:pt idx="13">
                  <c:v>0</c:v>
                </c:pt>
                <c:pt idx="14">
                  <c:v>4.0622999999999996</c:v>
                </c:pt>
                <c:pt idx="15">
                  <c:v>0</c:v>
                </c:pt>
                <c:pt idx="16">
                  <c:v>5.6264000000000003</c:v>
                </c:pt>
                <c:pt idx="17">
                  <c:v>3.8121999999999998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2.3128000000000002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2.9331999999999998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5B-42EC-9FF8-7850567724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352128"/>
        <c:axId val="324352456"/>
      </c:lineChart>
      <c:dateAx>
        <c:axId val="324352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52456"/>
        <c:crosses val="autoZero"/>
        <c:auto val="1"/>
        <c:lblOffset val="100"/>
        <c:baseTimeUnit val="days"/>
      </c:dateAx>
      <c:valAx>
        <c:axId val="32435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5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CD-4126-9469-1C6F3A3A4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356720"/>
        <c:axId val="324357376"/>
      </c:lineChart>
      <c:dateAx>
        <c:axId val="324356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57376"/>
        <c:crosses val="autoZero"/>
        <c:auto val="1"/>
        <c:lblOffset val="100"/>
        <c:baseTimeUnit val="days"/>
      </c:dateAx>
      <c:valAx>
        <c:axId val="32435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5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ECD09-0B81-4538-8078-6E22B2ABBA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8C9EED-7F24-418B-8477-064684385F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930376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E4878-9A4F-45CD-8796-AE3859D79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BBD9D4-43C8-46E1-A322-5920CE350A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6274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A221B-40D7-4725-AB16-F18BF739C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BEF4D-870E-475E-A029-98FB13D85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67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84F58-DC89-4DDF-ABCE-882955CC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7DD417-D2B6-4672-A93F-4186B7E94E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5573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623992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1951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9079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74177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8149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6788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6984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46864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22559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3414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18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027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72B9A-9AB6-4816-86FE-CF22BDF43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46250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4BB0F-C722-496F-BAA2-E14B2E68F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6F2BFA-C90B-4777-A94B-F4DAA3AD9F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0216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5A491-A373-4D67-A672-5CA44F73C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B3CE5-5D8D-4BCF-A0D6-0E5458539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240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6C395-54D5-43A5-90DC-A00B6353E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19C362-3199-4905-B8A1-027E084F47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9141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67313D-CBF5-472E-A8FF-B1DB20C3FE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DF1B1-E81E-47F5-9EB9-DA18B2CB8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402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08FAF-CBE3-45C9-B799-DC126F077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33DBD1-8995-4580-9FD6-E7999EF34F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5783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606F9-67AF-424F-AF86-E36ADF4AB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C4226-01CA-4ACC-B729-DDE66E8DD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070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A2AE6-0825-4500-8BE6-6DFC0E051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FA5BE8-4902-4AB5-9A60-639F2A7055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8980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575F3-059A-44C9-AE1D-C5EACFCE3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06F9F-61BD-4537-BE86-87C822159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287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AB28E-D2AB-40B8-8BF2-B5D792824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D27986-D1D4-43E2-AEEF-EBB71DA104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5671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9A1D6-A17B-472B-A389-890261131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0B000-3839-4F73-B768-6994B7B9B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761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2E1E6-5D18-44DC-A152-044567B48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E69508-203F-4465-98DD-689C7CD5F3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5586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704E7-BDCD-4FE3-B704-6DEA447DC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48967-BF4C-4F13-BB85-A1F214149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548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4AD7D-80A7-4C73-8466-07ADC28AE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1C13BB-7008-4FB3-A2A9-EC34CFF4A7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4118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1F97C-FEB7-4859-B1E7-B4F6A1012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E55D3-510E-4F66-98DA-5194F8248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949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DA8F1-9C30-4635-9573-5A9F69605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1901AB-9504-4139-9A99-AA44EBD19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9278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39675-2577-49EE-A78E-BE432B737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35260-88BC-4CA7-B2AB-EEC654B65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644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E2D29-190D-46BD-8709-46F457E77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9966E1-DD46-4AC2-8FD9-6C7361FBF4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8886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985AE-0BED-445E-93B6-7C4CC33AC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C787D-FCBF-4CF6-9FF2-0AC9E81C3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23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A4646-3D6E-4C2D-8952-605FD950E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DA0899-9F7E-4C51-BB54-3CA4DE213B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3144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26DCC-C174-44B3-AA46-F7C60C27E7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CB7EF-1C76-457E-AB6C-2FA00C32F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281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ED500-AE2C-4C45-AC13-F6613B013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43CFE8-F5A6-448E-AE49-D2EA90325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9491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41164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2059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0396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9612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186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4489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349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356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9848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6209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8288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613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364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358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242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71942-63AE-46C1-B29C-0E91FCF30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71624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44C6B-5374-4048-88EB-94F2D9C7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4B60AC-17BD-4FEE-926C-E6927EBFBB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8058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8239A-3962-4BE6-A0C8-3B0084DD6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5CCE2-DDD4-49BB-ADDD-4B032828C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913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C9880-CF1E-47A7-B316-C4341F10F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C2EDA7-1566-4E1B-8F7E-09A0D002BC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7665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A13F1-7BEC-4AE8-8765-8BF43993E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AB408-0E7A-4BBB-9525-F97E2604F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231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789A5-4DDA-4D77-BE89-D8D4BE787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1AFA38-23F1-4FFF-91E9-BF43C26B1A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0047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C0D54-D673-4FA9-B39E-728896BC9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E4621-6FCF-4454-ADCF-C3FB906B3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625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C467C-A13C-479A-90D5-29BE210B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9604B-5EA7-4D75-BCCC-FC518BA134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39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7D76D-679D-4472-84D2-A69664C36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8798B-BD65-453E-8123-785DBBB5E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422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F501E-74E1-422A-AE4E-4E5C76AF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2002FB-3CDA-4188-BE84-FCD03CD380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6741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3D1D6-CC02-472B-8D3D-0AA60EC22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B5521-34BE-4594-80F8-A57318972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2483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3024E-6F24-480C-B6F4-119605514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7413A1-CAE8-4C44-870B-77FF81D649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9540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4F469-2F40-4FEA-9309-C211945E7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C25FA-E148-49BE-89E3-369EAA5BF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5849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8E7B-2FF1-4FC0-AB90-683746B41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FF5EB5-5801-4662-95BA-A26195A0D3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308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92084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030808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20161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1479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4429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7665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650497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251140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84520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0871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35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4.9221 %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907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EA944-A202-403B-98B8-2B4ACF2BA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33129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41D1D-F768-4AE8-AA5C-BD55A8765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E06857-0130-41D7-8549-52FF799541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7756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61611-DF8D-4C7F-B257-46DF2A14E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C055B-F7E3-4A2C-8845-7A2AED8B5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742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7D9AA-0C3D-4343-B3B9-B6EE6A4FD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3BF2CD-8A72-4806-8E41-D6FB367C8B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5934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C819C-CFFA-4E42-BFE3-7C7ED56B30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93FA5-9516-4362-B095-86E024639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777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58823-A165-482A-BB6A-7E77F514F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FBD3B6-0263-407C-B410-5D5F3EF72B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9104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246EE-5405-4925-9DD0-195F6B8B2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7B9C2-A6BB-4585-BB53-86152E54E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7450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395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Administrator</dc:creator>
  <cp:lastModifiedBy>Administrator</cp:lastModifiedBy>
  <cp:revision>1</cp:revision>
  <dcterms:created xsi:type="dcterms:W3CDTF">2018-12-09T14:01:19Z</dcterms:created>
  <dcterms:modified xsi:type="dcterms:W3CDTF">2018-12-09T14:03:31Z</dcterms:modified>
</cp:coreProperties>
</file>