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05-4303-A9C7-CA4617D15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193992"/>
        <c:axId val="285335336"/>
      </c:radarChart>
      <c:catAx>
        <c:axId val="34019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35336"/>
        <c:crosses val="autoZero"/>
        <c:auto val="1"/>
        <c:lblAlgn val="ctr"/>
        <c:lblOffset val="100"/>
        <c:noMultiLvlLbl val="0"/>
      </c:catAx>
      <c:valAx>
        <c:axId val="28533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4511</c:v>
                </c:pt>
                <c:pt idx="1">
                  <c:v>4519</c:v>
                </c:pt>
                <c:pt idx="2">
                  <c:v>4523</c:v>
                </c:pt>
                <c:pt idx="3">
                  <c:v>4528</c:v>
                </c:pt>
                <c:pt idx="4">
                  <c:v>4528</c:v>
                </c:pt>
                <c:pt idx="5">
                  <c:v>4529</c:v>
                </c:pt>
                <c:pt idx="6">
                  <c:v>4531</c:v>
                </c:pt>
                <c:pt idx="7">
                  <c:v>4532</c:v>
                </c:pt>
                <c:pt idx="8">
                  <c:v>4537</c:v>
                </c:pt>
                <c:pt idx="9">
                  <c:v>4537</c:v>
                </c:pt>
                <c:pt idx="10">
                  <c:v>4537</c:v>
                </c:pt>
                <c:pt idx="11">
                  <c:v>4541</c:v>
                </c:pt>
                <c:pt idx="12">
                  <c:v>4543</c:v>
                </c:pt>
                <c:pt idx="13">
                  <c:v>4545</c:v>
                </c:pt>
                <c:pt idx="14">
                  <c:v>4548</c:v>
                </c:pt>
                <c:pt idx="15">
                  <c:v>4547</c:v>
                </c:pt>
                <c:pt idx="16">
                  <c:v>4550</c:v>
                </c:pt>
                <c:pt idx="17">
                  <c:v>4556</c:v>
                </c:pt>
                <c:pt idx="18">
                  <c:v>4557</c:v>
                </c:pt>
                <c:pt idx="19">
                  <c:v>4558</c:v>
                </c:pt>
                <c:pt idx="20">
                  <c:v>4560</c:v>
                </c:pt>
                <c:pt idx="21">
                  <c:v>4563</c:v>
                </c:pt>
                <c:pt idx="22">
                  <c:v>4567</c:v>
                </c:pt>
                <c:pt idx="23">
                  <c:v>4571</c:v>
                </c:pt>
                <c:pt idx="24">
                  <c:v>4575</c:v>
                </c:pt>
                <c:pt idx="25">
                  <c:v>4576</c:v>
                </c:pt>
                <c:pt idx="26">
                  <c:v>4578</c:v>
                </c:pt>
                <c:pt idx="27">
                  <c:v>4581</c:v>
                </c:pt>
                <c:pt idx="28">
                  <c:v>4583</c:v>
                </c:pt>
                <c:pt idx="29">
                  <c:v>4584</c:v>
                </c:pt>
                <c:pt idx="30">
                  <c:v>4587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A8-4815-8753-6B926136D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640720"/>
        <c:axId val="344639080"/>
      </c:lineChart>
      <c:dateAx>
        <c:axId val="344640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39080"/>
        <c:crosses val="autoZero"/>
        <c:auto val="1"/>
        <c:lblOffset val="100"/>
        <c:baseTimeUnit val="days"/>
      </c:dateAx>
      <c:valAx>
        <c:axId val="34463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4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  <c:pt idx="6">
                  <c:v>4</c:v>
                </c:pt>
                <c:pt idx="7">
                  <c:v>5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5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4</c:v>
                </c:pt>
                <c:pt idx="21">
                  <c:v>5</c:v>
                </c:pt>
                <c:pt idx="22">
                  <c:v>4</c:v>
                </c:pt>
                <c:pt idx="23">
                  <c:v>3</c:v>
                </c:pt>
                <c:pt idx="24">
                  <c:v>4</c:v>
                </c:pt>
                <c:pt idx="25">
                  <c:v>2</c:v>
                </c:pt>
                <c:pt idx="26">
                  <c:v>0</c:v>
                </c:pt>
                <c:pt idx="27">
                  <c:v>3</c:v>
                </c:pt>
                <c:pt idx="28">
                  <c:v>4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34-465D-9617-D340FA7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04128"/>
        <c:axId val="346999536"/>
      </c:lineChart>
      <c:dateAx>
        <c:axId val="347004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99536"/>
        <c:crosses val="autoZero"/>
        <c:auto val="1"/>
        <c:lblOffset val="100"/>
        <c:baseTimeUnit val="days"/>
      </c:dateAx>
      <c:valAx>
        <c:axId val="34699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0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15</c:v>
                </c:pt>
                <c:pt idx="9">
                  <c:v>3</c:v>
                </c:pt>
                <c:pt idx="10">
                  <c:v>11</c:v>
                </c:pt>
                <c:pt idx="11">
                  <c:v>16</c:v>
                </c:pt>
                <c:pt idx="12">
                  <c:v>3</c:v>
                </c:pt>
                <c:pt idx="13">
                  <c:v>23</c:v>
                </c:pt>
                <c:pt idx="14">
                  <c:v>11</c:v>
                </c:pt>
                <c:pt idx="15">
                  <c:v>13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1B-4165-B3AB-1FD4DBA50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04456"/>
        <c:axId val="346997240"/>
      </c:lineChart>
      <c:catAx>
        <c:axId val="34700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997240"/>
        <c:crosses val="autoZero"/>
        <c:auto val="1"/>
        <c:lblAlgn val="ctr"/>
        <c:lblOffset val="100"/>
        <c:noMultiLvlLbl val="0"/>
      </c:catAx>
      <c:valAx>
        <c:axId val="34699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0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18</c:v>
                </c:pt>
                <c:pt idx="2">
                  <c:v>20</c:v>
                </c:pt>
                <c:pt idx="3">
                  <c:v>14</c:v>
                </c:pt>
                <c:pt idx="4">
                  <c:v>13</c:v>
                </c:pt>
                <c:pt idx="5">
                  <c:v>3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48-444B-8256-FE8216716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518416"/>
        <c:axId val="347521696"/>
      </c:barChart>
      <c:catAx>
        <c:axId val="34751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21696"/>
        <c:crosses val="autoZero"/>
        <c:auto val="1"/>
        <c:lblAlgn val="ctr"/>
        <c:lblOffset val="100"/>
        <c:noMultiLvlLbl val="0"/>
      </c:catAx>
      <c:valAx>
        <c:axId val="34752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1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9-4103-AC89-D56A664CF6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99-4103-AC89-D56A664CF6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99-4103-AC89-D56A664CF6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99-4103-AC89-D56A664CF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523992"/>
        <c:axId val="347517760"/>
      </c:barChart>
      <c:catAx>
        <c:axId val="34752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17760"/>
        <c:crosses val="autoZero"/>
        <c:auto val="1"/>
        <c:lblAlgn val="ctr"/>
        <c:lblOffset val="100"/>
        <c:noMultiLvlLbl val="0"/>
      </c:catAx>
      <c:valAx>
        <c:axId val="34751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2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108</c:v>
                </c:pt>
                <c:pt idx="1">
                  <c:v>117</c:v>
                </c:pt>
                <c:pt idx="2">
                  <c:v>122</c:v>
                </c:pt>
                <c:pt idx="3">
                  <c:v>132</c:v>
                </c:pt>
                <c:pt idx="4">
                  <c:v>134</c:v>
                </c:pt>
                <c:pt idx="5">
                  <c:v>144</c:v>
                </c:pt>
                <c:pt idx="6">
                  <c:v>156</c:v>
                </c:pt>
                <c:pt idx="7">
                  <c:v>169</c:v>
                </c:pt>
                <c:pt idx="8">
                  <c:v>154</c:v>
                </c:pt>
                <c:pt idx="9">
                  <c:v>129</c:v>
                </c:pt>
                <c:pt idx="10">
                  <c:v>141</c:v>
                </c:pt>
                <c:pt idx="11">
                  <c:v>175</c:v>
                </c:pt>
                <c:pt idx="12">
                  <c:v>208</c:v>
                </c:pt>
                <c:pt idx="13">
                  <c:v>207</c:v>
                </c:pt>
                <c:pt idx="14">
                  <c:v>170</c:v>
                </c:pt>
                <c:pt idx="15">
                  <c:v>179</c:v>
                </c:pt>
                <c:pt idx="16">
                  <c:v>209</c:v>
                </c:pt>
                <c:pt idx="17">
                  <c:v>207</c:v>
                </c:pt>
                <c:pt idx="18">
                  <c:v>166</c:v>
                </c:pt>
                <c:pt idx="19">
                  <c:v>142</c:v>
                </c:pt>
                <c:pt idx="20">
                  <c:v>138</c:v>
                </c:pt>
                <c:pt idx="21">
                  <c:v>141</c:v>
                </c:pt>
                <c:pt idx="22">
                  <c:v>128</c:v>
                </c:pt>
                <c:pt idx="23">
                  <c:v>94</c:v>
                </c:pt>
                <c:pt idx="24">
                  <c:v>88</c:v>
                </c:pt>
                <c:pt idx="25">
                  <c:v>86</c:v>
                </c:pt>
                <c:pt idx="26">
                  <c:v>84</c:v>
                </c:pt>
                <c:pt idx="27">
                  <c:v>76</c:v>
                </c:pt>
                <c:pt idx="28">
                  <c:v>81</c:v>
                </c:pt>
                <c:pt idx="29">
                  <c:v>84</c:v>
                </c:pt>
                <c:pt idx="30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86-4345-ABDC-052563D780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79760"/>
        <c:axId val="346283040"/>
      </c:lineChart>
      <c:dateAx>
        <c:axId val="346279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3040"/>
        <c:crosses val="autoZero"/>
        <c:auto val="1"/>
        <c:lblOffset val="100"/>
        <c:baseTimeUnit val="days"/>
      </c:dateAx>
      <c:valAx>
        <c:axId val="34628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0.26607538802661002</c:v>
                </c:pt>
                <c:pt idx="1">
                  <c:v>0.55370985603543998</c:v>
                </c:pt>
                <c:pt idx="2">
                  <c:v>0.29197080291971</c:v>
                </c:pt>
                <c:pt idx="3">
                  <c:v>0.13812154696133</c:v>
                </c:pt>
                <c:pt idx="4">
                  <c:v>0.30918727915194</c:v>
                </c:pt>
                <c:pt idx="5">
                  <c:v>0</c:v>
                </c:pt>
                <c:pt idx="6">
                  <c:v>0.32560706401765999</c:v>
                </c:pt>
                <c:pt idx="7">
                  <c:v>0.47230192010594002</c:v>
                </c:pt>
                <c:pt idx="8">
                  <c:v>0.12130569033966</c:v>
                </c:pt>
                <c:pt idx="9">
                  <c:v>0.89633384762324997</c:v>
                </c:pt>
                <c:pt idx="10">
                  <c:v>0.16163397252222</c:v>
                </c:pt>
                <c:pt idx="11">
                  <c:v>0.24785194976867</c:v>
                </c:pt>
                <c:pt idx="12">
                  <c:v>0.13210039630119</c:v>
                </c:pt>
                <c:pt idx="13">
                  <c:v>0.13204225352113</c:v>
                </c:pt>
                <c:pt idx="14">
                  <c:v>0.25663587036222002</c:v>
                </c:pt>
                <c:pt idx="15">
                  <c:v>0.16860933949123999</c:v>
                </c:pt>
                <c:pt idx="16">
                  <c:v>0.24186455584871999</c:v>
                </c:pt>
                <c:pt idx="17">
                  <c:v>9.5175342265173005E-2</c:v>
                </c:pt>
                <c:pt idx="18">
                  <c:v>9.5112671934445003E-2</c:v>
                </c:pt>
                <c:pt idx="19">
                  <c:v>0.13166556945359001</c:v>
                </c:pt>
                <c:pt idx="20">
                  <c:v>0.16999341960955999</c:v>
                </c:pt>
                <c:pt idx="21">
                  <c:v>0.12278009208507</c:v>
                </c:pt>
                <c:pt idx="22">
                  <c:v>0.10952902519167999</c:v>
                </c:pt>
                <c:pt idx="23">
                  <c:v>7.2955424235792002E-2</c:v>
                </c:pt>
                <c:pt idx="24">
                  <c:v>0.21320795976383</c:v>
                </c:pt>
                <c:pt idx="25">
                  <c:v>6.5573770491803005E-2</c:v>
                </c:pt>
                <c:pt idx="26">
                  <c:v>0</c:v>
                </c:pt>
                <c:pt idx="27">
                  <c:v>0.17471063550994001</c:v>
                </c:pt>
                <c:pt idx="28">
                  <c:v>0.21824530772587999</c:v>
                </c:pt>
                <c:pt idx="29">
                  <c:v>0.3782093243145</c:v>
                </c:pt>
                <c:pt idx="30">
                  <c:v>4.3620501635768999E-2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A6-433A-994B-570751E9C4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87960"/>
        <c:axId val="346279432"/>
      </c:lineChart>
      <c:dateAx>
        <c:axId val="34628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79432"/>
        <c:crosses val="autoZero"/>
        <c:auto val="1"/>
        <c:lblOffset val="100"/>
        <c:baseTimeUnit val="days"/>
      </c:dateAx>
      <c:valAx>
        <c:axId val="34627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119</c:v>
                </c:pt>
                <c:pt idx="1">
                  <c:v>115</c:v>
                </c:pt>
                <c:pt idx="2">
                  <c:v>124</c:v>
                </c:pt>
                <c:pt idx="3">
                  <c:v>130</c:v>
                </c:pt>
                <c:pt idx="4">
                  <c:v>132</c:v>
                </c:pt>
                <c:pt idx="5">
                  <c:v>142</c:v>
                </c:pt>
                <c:pt idx="6">
                  <c:v>149</c:v>
                </c:pt>
                <c:pt idx="7">
                  <c:v>163</c:v>
                </c:pt>
                <c:pt idx="8">
                  <c:v>164</c:v>
                </c:pt>
                <c:pt idx="9">
                  <c:v>142</c:v>
                </c:pt>
                <c:pt idx="10">
                  <c:v>136</c:v>
                </c:pt>
                <c:pt idx="11">
                  <c:v>160</c:v>
                </c:pt>
                <c:pt idx="12">
                  <c:v>200</c:v>
                </c:pt>
                <c:pt idx="13">
                  <c:v>211</c:v>
                </c:pt>
                <c:pt idx="14">
                  <c:v>188</c:v>
                </c:pt>
                <c:pt idx="15">
                  <c:v>173</c:v>
                </c:pt>
                <c:pt idx="16">
                  <c:v>191</c:v>
                </c:pt>
                <c:pt idx="17">
                  <c:v>214</c:v>
                </c:pt>
                <c:pt idx="18">
                  <c:v>189</c:v>
                </c:pt>
                <c:pt idx="19">
                  <c:v>154</c:v>
                </c:pt>
                <c:pt idx="20">
                  <c:v>138</c:v>
                </c:pt>
                <c:pt idx="21">
                  <c:v>140</c:v>
                </c:pt>
                <c:pt idx="22">
                  <c:v>134</c:v>
                </c:pt>
                <c:pt idx="23">
                  <c:v>113</c:v>
                </c:pt>
                <c:pt idx="24">
                  <c:v>90</c:v>
                </c:pt>
                <c:pt idx="25">
                  <c:v>88</c:v>
                </c:pt>
                <c:pt idx="26">
                  <c:v>86</c:v>
                </c:pt>
                <c:pt idx="27">
                  <c:v>80</c:v>
                </c:pt>
                <c:pt idx="28">
                  <c:v>79</c:v>
                </c:pt>
                <c:pt idx="29">
                  <c:v>84</c:v>
                </c:pt>
                <c:pt idx="30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33-4709-A46F-F8C86A4BE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81072"/>
        <c:axId val="346281400"/>
      </c:lineChart>
      <c:dateAx>
        <c:axId val="34628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1400"/>
        <c:crosses val="autoZero"/>
        <c:auto val="1"/>
        <c:lblOffset val="100"/>
        <c:baseTimeUnit val="days"/>
      </c:dateAx>
      <c:valAx>
        <c:axId val="34628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8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25</c:v>
                </c:pt>
                <c:pt idx="2">
                  <c:v>13</c:v>
                </c:pt>
                <c:pt idx="3">
                  <c:v>6</c:v>
                </c:pt>
                <c:pt idx="4">
                  <c:v>14</c:v>
                </c:pt>
                <c:pt idx="5">
                  <c:v>0</c:v>
                </c:pt>
                <c:pt idx="6">
                  <c:v>14</c:v>
                </c:pt>
                <c:pt idx="7">
                  <c:v>21</c:v>
                </c:pt>
                <c:pt idx="8">
                  <c:v>5</c:v>
                </c:pt>
                <c:pt idx="9">
                  <c:v>40</c:v>
                </c:pt>
                <c:pt idx="10">
                  <c:v>7</c:v>
                </c:pt>
                <c:pt idx="11">
                  <c:v>11</c:v>
                </c:pt>
                <c:pt idx="12">
                  <c:v>6</c:v>
                </c:pt>
                <c:pt idx="13">
                  <c:v>6</c:v>
                </c:pt>
                <c:pt idx="14">
                  <c:v>11</c:v>
                </c:pt>
                <c:pt idx="15">
                  <c:v>7</c:v>
                </c:pt>
                <c:pt idx="16">
                  <c:v>11</c:v>
                </c:pt>
                <c:pt idx="17">
                  <c:v>4</c:v>
                </c:pt>
                <c:pt idx="18">
                  <c:v>4</c:v>
                </c:pt>
                <c:pt idx="19">
                  <c:v>6</c:v>
                </c:pt>
                <c:pt idx="20">
                  <c:v>7</c:v>
                </c:pt>
                <c:pt idx="21">
                  <c:v>5</c:v>
                </c:pt>
                <c:pt idx="22">
                  <c:v>5</c:v>
                </c:pt>
                <c:pt idx="23">
                  <c:v>3</c:v>
                </c:pt>
                <c:pt idx="24">
                  <c:v>9</c:v>
                </c:pt>
                <c:pt idx="25">
                  <c:v>3</c:v>
                </c:pt>
                <c:pt idx="26">
                  <c:v>0</c:v>
                </c:pt>
                <c:pt idx="27">
                  <c:v>8</c:v>
                </c:pt>
                <c:pt idx="28">
                  <c:v>10</c:v>
                </c:pt>
                <c:pt idx="29">
                  <c:v>17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82-4400-8935-CAD879377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91240"/>
        <c:axId val="346291568"/>
      </c:lineChart>
      <c:dateAx>
        <c:axId val="346291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91568"/>
        <c:crosses val="autoZero"/>
        <c:auto val="1"/>
        <c:lblOffset val="100"/>
        <c:baseTimeUnit val="days"/>
      </c:dateAx>
      <c:valAx>
        <c:axId val="34629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9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E2-4B9B-A6D5-701476ADA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4645640"/>
        <c:axId val="344640392"/>
      </c:radarChart>
      <c:catAx>
        <c:axId val="34464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40392"/>
        <c:crosses val="autoZero"/>
        <c:auto val="1"/>
        <c:lblAlgn val="ctr"/>
        <c:lblOffset val="100"/>
        <c:noMultiLvlLbl val="0"/>
      </c:catAx>
      <c:valAx>
        <c:axId val="34464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4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438</c:v>
                </c:pt>
                <c:pt idx="1">
                  <c:v>443</c:v>
                </c:pt>
                <c:pt idx="2">
                  <c:v>455</c:v>
                </c:pt>
                <c:pt idx="3">
                  <c:v>458</c:v>
                </c:pt>
                <c:pt idx="4">
                  <c:v>461</c:v>
                </c:pt>
                <c:pt idx="5">
                  <c:v>461</c:v>
                </c:pt>
                <c:pt idx="6">
                  <c:v>462</c:v>
                </c:pt>
                <c:pt idx="7">
                  <c:v>466</c:v>
                </c:pt>
                <c:pt idx="8">
                  <c:v>467</c:v>
                </c:pt>
                <c:pt idx="9">
                  <c:v>468</c:v>
                </c:pt>
                <c:pt idx="10">
                  <c:v>468</c:v>
                </c:pt>
                <c:pt idx="11">
                  <c:v>466</c:v>
                </c:pt>
                <c:pt idx="12">
                  <c:v>467</c:v>
                </c:pt>
                <c:pt idx="13">
                  <c:v>468</c:v>
                </c:pt>
                <c:pt idx="14">
                  <c:v>471</c:v>
                </c:pt>
                <c:pt idx="15">
                  <c:v>471</c:v>
                </c:pt>
                <c:pt idx="16">
                  <c:v>472</c:v>
                </c:pt>
                <c:pt idx="17">
                  <c:v>473</c:v>
                </c:pt>
                <c:pt idx="18">
                  <c:v>476</c:v>
                </c:pt>
                <c:pt idx="19">
                  <c:v>480</c:v>
                </c:pt>
                <c:pt idx="20">
                  <c:v>480</c:v>
                </c:pt>
                <c:pt idx="21">
                  <c:v>478</c:v>
                </c:pt>
                <c:pt idx="22">
                  <c:v>479</c:v>
                </c:pt>
                <c:pt idx="23">
                  <c:v>478</c:v>
                </c:pt>
                <c:pt idx="24">
                  <c:v>479</c:v>
                </c:pt>
                <c:pt idx="25">
                  <c:v>480</c:v>
                </c:pt>
                <c:pt idx="26">
                  <c:v>482</c:v>
                </c:pt>
                <c:pt idx="27">
                  <c:v>482</c:v>
                </c:pt>
                <c:pt idx="28">
                  <c:v>485</c:v>
                </c:pt>
                <c:pt idx="29">
                  <c:v>485</c:v>
                </c:pt>
                <c:pt idx="30">
                  <c:v>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D8-43C5-BB4C-1CF5F6F89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62400"/>
        <c:axId val="346253544"/>
      </c:lineChart>
      <c:dateAx>
        <c:axId val="346262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3544"/>
        <c:crosses val="autoZero"/>
        <c:auto val="1"/>
        <c:lblOffset val="100"/>
        <c:baseTimeUnit val="days"/>
      </c:dateAx>
      <c:valAx>
        <c:axId val="34625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6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4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5-4C5B-88AF-EF5222B5AC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59448"/>
        <c:axId val="346260104"/>
      </c:lineChart>
      <c:dateAx>
        <c:axId val="34625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60104"/>
        <c:crosses val="autoZero"/>
        <c:auto val="1"/>
        <c:lblOffset val="100"/>
        <c:baseTimeUnit val="days"/>
      </c:dateAx>
      <c:valAx>
        <c:axId val="34626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12</c:v>
                </c:pt>
                <c:pt idx="9">
                  <c:v>1</c:v>
                </c:pt>
                <c:pt idx="10">
                  <c:v>5</c:v>
                </c:pt>
                <c:pt idx="11">
                  <c:v>9</c:v>
                </c:pt>
                <c:pt idx="12">
                  <c:v>1</c:v>
                </c:pt>
                <c:pt idx="13">
                  <c:v>6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BA-4598-95C8-68A40431E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695688"/>
        <c:axId val="348692736"/>
      </c:lineChart>
      <c:catAx>
        <c:axId val="34869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92736"/>
        <c:crosses val="autoZero"/>
        <c:auto val="1"/>
        <c:lblAlgn val="ctr"/>
        <c:lblOffset val="100"/>
        <c:noMultiLvlLbl val="0"/>
      </c:catAx>
      <c:valAx>
        <c:axId val="34869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9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11</c:v>
                </c:pt>
                <c:pt idx="3">
                  <c:v>8</c:v>
                </c:pt>
                <c:pt idx="4">
                  <c:v>2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EE-46C8-BFC3-4CD0AB10B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694704"/>
        <c:axId val="348695360"/>
      </c:barChart>
      <c:catAx>
        <c:axId val="34869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95360"/>
        <c:crosses val="autoZero"/>
        <c:auto val="1"/>
        <c:lblAlgn val="ctr"/>
        <c:lblOffset val="100"/>
        <c:noMultiLvlLbl val="0"/>
      </c:catAx>
      <c:valAx>
        <c:axId val="34869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9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1.8264840182647999</c:v>
                </c:pt>
                <c:pt idx="1">
                  <c:v>0</c:v>
                </c:pt>
                <c:pt idx="2">
                  <c:v>0.33407572383072998</c:v>
                </c:pt>
                <c:pt idx="3">
                  <c:v>0.32894736842104999</c:v>
                </c:pt>
                <c:pt idx="4">
                  <c:v>0</c:v>
                </c:pt>
                <c:pt idx="5">
                  <c:v>0</c:v>
                </c:pt>
                <c:pt idx="6">
                  <c:v>1.7353579175705001</c:v>
                </c:pt>
                <c:pt idx="7">
                  <c:v>0.86206896551723999</c:v>
                </c:pt>
                <c:pt idx="8">
                  <c:v>0.21459227467811001</c:v>
                </c:pt>
                <c:pt idx="9">
                  <c:v>0.64239828693790002</c:v>
                </c:pt>
                <c:pt idx="10">
                  <c:v>0.42735042735043</c:v>
                </c:pt>
                <c:pt idx="11">
                  <c:v>0.21413276231263001</c:v>
                </c:pt>
                <c:pt idx="12">
                  <c:v>0</c:v>
                </c:pt>
                <c:pt idx="13">
                  <c:v>0.21413276231263001</c:v>
                </c:pt>
                <c:pt idx="14">
                  <c:v>0.53304904051172997</c:v>
                </c:pt>
                <c:pt idx="15">
                  <c:v>0.31847133757961998</c:v>
                </c:pt>
                <c:pt idx="16">
                  <c:v>0.42462845010616002</c:v>
                </c:pt>
                <c:pt idx="17">
                  <c:v>0.35310734463276999</c:v>
                </c:pt>
                <c:pt idx="18">
                  <c:v>0.21097046413501999</c:v>
                </c:pt>
                <c:pt idx="19">
                  <c:v>0</c:v>
                </c:pt>
                <c:pt idx="20">
                  <c:v>0.41666666666667002</c:v>
                </c:pt>
                <c:pt idx="21">
                  <c:v>0.20876826722337999</c:v>
                </c:pt>
                <c:pt idx="22">
                  <c:v>0.2092050209205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0.20746887966805</c:v>
                </c:pt>
                <c:pt idx="28">
                  <c:v>0.13802622498275</c:v>
                </c:pt>
                <c:pt idx="29">
                  <c:v>0.61855670103092997</c:v>
                </c:pt>
                <c:pt idx="30">
                  <c:v>0.10309278350515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4B-4847-B5AA-6D4F5924C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684536"/>
        <c:axId val="348687816"/>
      </c:lineChart>
      <c:dateAx>
        <c:axId val="34868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87816"/>
        <c:crosses val="autoZero"/>
        <c:auto val="1"/>
        <c:lblOffset val="100"/>
        <c:baseTimeUnit val="days"/>
      </c:dateAx>
      <c:valAx>
        <c:axId val="34868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8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F1-41F4-8AD5-57A97FCD1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690112"/>
        <c:axId val="348690440"/>
      </c:lineChart>
      <c:dateAx>
        <c:axId val="348690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90440"/>
        <c:crosses val="autoZero"/>
        <c:auto val="1"/>
        <c:lblOffset val="100"/>
        <c:baseTimeUnit val="days"/>
      </c:dateAx>
      <c:valAx>
        <c:axId val="34869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9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1568</c:v>
                </c:pt>
                <c:pt idx="1">
                  <c:v>1607</c:v>
                </c:pt>
                <c:pt idx="2">
                  <c:v>1633</c:v>
                </c:pt>
                <c:pt idx="3">
                  <c:v>1641</c:v>
                </c:pt>
                <c:pt idx="4">
                  <c:v>1644</c:v>
                </c:pt>
                <c:pt idx="5">
                  <c:v>1647</c:v>
                </c:pt>
                <c:pt idx="6">
                  <c:v>1662</c:v>
                </c:pt>
                <c:pt idx="7">
                  <c:v>1665</c:v>
                </c:pt>
                <c:pt idx="8">
                  <c:v>1676</c:v>
                </c:pt>
                <c:pt idx="9">
                  <c:v>1679</c:v>
                </c:pt>
                <c:pt idx="10">
                  <c:v>1681</c:v>
                </c:pt>
                <c:pt idx="11">
                  <c:v>1683</c:v>
                </c:pt>
                <c:pt idx="12">
                  <c:v>1685</c:v>
                </c:pt>
                <c:pt idx="13">
                  <c:v>1685</c:v>
                </c:pt>
                <c:pt idx="14">
                  <c:v>1692</c:v>
                </c:pt>
                <c:pt idx="15">
                  <c:v>1700</c:v>
                </c:pt>
                <c:pt idx="16">
                  <c:v>1706</c:v>
                </c:pt>
                <c:pt idx="17">
                  <c:v>1709</c:v>
                </c:pt>
                <c:pt idx="18">
                  <c:v>1714</c:v>
                </c:pt>
                <c:pt idx="19">
                  <c:v>1717</c:v>
                </c:pt>
                <c:pt idx="20">
                  <c:v>1724</c:v>
                </c:pt>
                <c:pt idx="21">
                  <c:v>1731</c:v>
                </c:pt>
                <c:pt idx="22">
                  <c:v>1736</c:v>
                </c:pt>
                <c:pt idx="23">
                  <c:v>1739</c:v>
                </c:pt>
                <c:pt idx="24">
                  <c:v>1744</c:v>
                </c:pt>
                <c:pt idx="25">
                  <c:v>1743</c:v>
                </c:pt>
                <c:pt idx="26">
                  <c:v>1742</c:v>
                </c:pt>
                <c:pt idx="27">
                  <c:v>1743</c:v>
                </c:pt>
                <c:pt idx="28">
                  <c:v>1745</c:v>
                </c:pt>
                <c:pt idx="29">
                  <c:v>1748</c:v>
                </c:pt>
                <c:pt idx="30">
                  <c:v>1756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15-41BC-9544-8EB133A96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434928"/>
        <c:axId val="348437224"/>
      </c:lineChart>
      <c:dateAx>
        <c:axId val="348434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37224"/>
        <c:crosses val="autoZero"/>
        <c:auto val="1"/>
        <c:lblOffset val="100"/>
        <c:baseTimeUnit val="days"/>
      </c:dateAx>
      <c:valAx>
        <c:axId val="34843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3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4.3422999999999998</c:v>
                </c:pt>
                <c:pt idx="1">
                  <c:v>19.218699999999998</c:v>
                </c:pt>
                <c:pt idx="2">
                  <c:v>7.4691000000000001</c:v>
                </c:pt>
                <c:pt idx="3">
                  <c:v>8.1857000000000006</c:v>
                </c:pt>
                <c:pt idx="4">
                  <c:v>7.1863999999999999</c:v>
                </c:pt>
                <c:pt idx="5">
                  <c:v>9.7872000000000003</c:v>
                </c:pt>
                <c:pt idx="6">
                  <c:v>4.4135</c:v>
                </c:pt>
                <c:pt idx="7">
                  <c:v>2.7660999999999998</c:v>
                </c:pt>
                <c:pt idx="8">
                  <c:v>0</c:v>
                </c:pt>
                <c:pt idx="9">
                  <c:v>5.2474999999999996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4.2653999999999996</c:v>
                </c:pt>
                <c:pt idx="15">
                  <c:v>3.3018999999999998</c:v>
                </c:pt>
                <c:pt idx="16">
                  <c:v>0</c:v>
                </c:pt>
                <c:pt idx="17">
                  <c:v>2.9291</c:v>
                </c:pt>
                <c:pt idx="18">
                  <c:v>0</c:v>
                </c:pt>
                <c:pt idx="19">
                  <c:v>0</c:v>
                </c:pt>
                <c:pt idx="20">
                  <c:v>4.2442000000000002</c:v>
                </c:pt>
                <c:pt idx="21">
                  <c:v>4.2849000000000004</c:v>
                </c:pt>
                <c:pt idx="22">
                  <c:v>3.5198999999999998</c:v>
                </c:pt>
                <c:pt idx="23">
                  <c:v>3.6844999999999999</c:v>
                </c:pt>
                <c:pt idx="24">
                  <c:v>6.4330999999999996</c:v>
                </c:pt>
                <c:pt idx="25">
                  <c:v>6.0815000000000001</c:v>
                </c:pt>
                <c:pt idx="26">
                  <c:v>0</c:v>
                </c:pt>
                <c:pt idx="27">
                  <c:v>4.7645999999999997</c:v>
                </c:pt>
                <c:pt idx="28">
                  <c:v>5.7339000000000002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B1-48E8-A3D4-210135EE4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429680"/>
        <c:axId val="348431320"/>
      </c:lineChart>
      <c:dateAx>
        <c:axId val="348429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31320"/>
        <c:crosses val="autoZero"/>
        <c:auto val="1"/>
        <c:lblOffset val="100"/>
        <c:baseTimeUnit val="days"/>
      </c:dateAx>
      <c:valAx>
        <c:axId val="34843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2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76-4C70-A38E-D9BB17BDC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429352"/>
        <c:axId val="348430008"/>
      </c:lineChart>
      <c:dateAx>
        <c:axId val="348429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30008"/>
        <c:crosses val="autoZero"/>
        <c:auto val="1"/>
        <c:lblOffset val="100"/>
        <c:baseTimeUnit val="days"/>
      </c:dateAx>
      <c:valAx>
        <c:axId val="34843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2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491F-E22C-432E-830F-9F5A945E39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133415-7624-4AC2-B420-3791FBFF45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29050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7A75-C277-4DFB-A3F4-48BFD12CD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2716D-9D18-4BCE-A770-FD5913BABA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0868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DC50F-AE33-4318-B132-8E9D39CC0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E6657-4A33-4CD4-A060-3833F2BB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142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80077-2427-4A17-9FC6-8E3590C7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1E0B33-CD9B-4253-A433-06F577B47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3661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283387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5927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4107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9177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2854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6210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3849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40863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080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7403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83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619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F16D2-7223-4B3D-9E66-376DDAC82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678122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56046-4D77-4421-AD22-8FE145AE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FD8B8D-510B-4BB8-82FC-058F5A55B1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493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DBDE7-A090-4963-9414-6E6D004AB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E9987-A5D6-4D86-B5B0-2B70EB684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42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386F9-CDCF-4DE6-8F57-E5ABEA0E0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5F1FBE-8BA4-40D2-9F00-038DEA785B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82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F05D4-A9C9-473A-A7E9-6FB259CEC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F9ACE-F053-4712-8377-AF326D92D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235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11499-0277-4C21-95B0-83C5C51E6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94ACEB-FE6A-426A-A335-BAA0B304E6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5374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B5990-4B17-46E2-BFD1-434BB1D79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F7BD9-7ECF-45B5-8A0F-FAA6DDDD2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9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FD709-13CE-4C5B-B808-6871FC34A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32B0D-82D2-4FA5-BE7A-7FF84669B5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141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930F8-FB37-4E80-BAEF-A53429586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512D5-3703-4E8A-B0A7-94C4B31D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446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E259-3326-4642-B17E-247C9291A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ED62D7-1F93-430C-8721-1AF9EF0353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4479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84C98-DF97-4630-8CBB-6BD27B6BB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7277B-6EA5-48A1-81C6-725CA9943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4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B4528-7273-4D78-85B7-DC7F8C1D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332977-759B-4900-82CC-E5B8E22E0F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2296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CE191-EF74-49DA-A07E-63196625B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D3B6F-525F-4D27-8B68-2FB4F236D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615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11AD-8837-46FA-86B7-C0B134EEF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600B95-0CED-49CD-97E3-1A4768E3AB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1850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90E03-2F1A-48DA-AD77-7843469A5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6AC5A-EDB4-4CD8-9B96-62FF235D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18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211DF-E529-4817-B611-72728B73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ABE359-2384-4AD6-B89D-292968F0F5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7087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07604-0950-483B-A92C-CB674B6EF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57035-6E41-4A86-B79F-CC3CF2F4D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805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597A6-011A-451D-BDEB-F8B1CD70C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C5D9D-FE2C-4F0E-931E-5EE67E1B7D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351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32AB0-1902-4269-918A-54E4A415E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4F766-9877-438C-A8F7-CE8B57492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86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0751A-5B2E-465E-8F55-9748060C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10DC14-FF3C-4B08-8142-6F00CCB3D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148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E8DEE-3485-43CF-9B68-D2F8AA21A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47B7A-274F-4506-A96D-1D8CC9ADC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60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7EED-35B7-44CE-B54B-1971B6C9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F80656-0AD3-4A88-BA29-1226C57C9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946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39846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25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323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0889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161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855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812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463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364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196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159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201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983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788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7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993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1B974-D061-4B2E-B4B8-274F7B3BD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79588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09C46-3B6C-42E3-9959-F2C0F9333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9A5ECF-9118-4A3F-9188-61FB3A76E5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5010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E1297-594C-44F5-958A-A7013482A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B50A5-A280-427C-BB62-881516AC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870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6941-58B7-4C98-A919-8B9E8AEB6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D4EB11-2984-47FB-A7CE-5449882889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3107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33661-97A7-4BCE-AA2C-0E48C3B43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E39E-8430-4A4E-AC29-FE725CBAA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390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5E2D5-7D53-4DC4-B377-3185CC86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4E0820-74A3-4C73-B246-A3C43FBE9C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7732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A5B8D-47D1-4CBC-80A6-2DE761D3D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DE8A9-D6C7-4883-8B5F-701750B1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530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55D9A-B9BA-45A0-BEAB-BD16997A6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81A41D-98A2-4754-A0D0-D433CD8508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8743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A8249-00A0-4610-823B-270867721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370DA-D172-4FF7-8657-170734022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109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E6800-1AB6-45E7-B335-FBA6B92B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C31862-D94F-4F1C-BE3F-57CC3C60F6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4079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872C9-D648-45A9-A95B-63866FAE9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26805-D885-444B-A218-A8EA00A8D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507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BD3E9-1158-4BF3-B543-B4907085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E1EA0-0EB9-457F-82FF-355C754D2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2259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16DA0-973A-4FDA-8836-B0B6DF122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29B55-ABFC-4FF6-9355-8165C0FC5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436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A328E-52FA-4E2A-9EF2-EC098D944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5B427-0F02-4849-9EFC-3AA54E215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161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1468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712140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6995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510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890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3971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59017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58814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7258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958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37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5.9187 %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71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50567-53C8-441B-8C9C-0184C57B9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79527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A882-D562-416E-84E3-C40E0213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4D8F3B-FBC5-4E7A-9718-DB8EFC7D9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6343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1D03D-BF86-4866-B953-EDDD88408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E4101-D92E-49BA-84BD-2470B64E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424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7D6A-9F60-4FB2-B2A5-F086FE235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8D9A03-D984-48A4-8432-9902DFC7CD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5345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D5F75-A85C-4E63-B067-EFE7EB2FD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4FBDF-FE5F-42C0-9D45-2DF13EDFA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76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DF3D-542E-4AAC-94B2-707634F62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F77774-8761-4F20-A2DF-260015D89B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8462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F58A2-D5FA-4109-9D62-3E0B2ED59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A0CDD-2319-4CCB-B6A2-FD3D918D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25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2018-11-07T06:22:06Z</dcterms:created>
  <dcterms:modified xsi:type="dcterms:W3CDTF">2018-11-07T06:23:09Z</dcterms:modified>
</cp:coreProperties>
</file>