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3-428C-973A-EF1EE19B7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9930808"/>
        <c:axId val="342067176"/>
      </c:radarChart>
      <c:catAx>
        <c:axId val="14993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67176"/>
        <c:crosses val="autoZero"/>
        <c:auto val="1"/>
        <c:lblAlgn val="ctr"/>
        <c:lblOffset val="100"/>
        <c:noMultiLvlLbl val="0"/>
      </c:catAx>
      <c:valAx>
        <c:axId val="34206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3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1343</c:v>
                </c:pt>
                <c:pt idx="1">
                  <c:v>1570</c:v>
                </c:pt>
                <c:pt idx="2">
                  <c:v>1639</c:v>
                </c:pt>
                <c:pt idx="3">
                  <c:v>1713</c:v>
                </c:pt>
                <c:pt idx="4">
                  <c:v>1774</c:v>
                </c:pt>
                <c:pt idx="5">
                  <c:v>1801</c:v>
                </c:pt>
                <c:pt idx="6">
                  <c:v>1813</c:v>
                </c:pt>
                <c:pt idx="7">
                  <c:v>1825</c:v>
                </c:pt>
                <c:pt idx="8">
                  <c:v>1830</c:v>
                </c:pt>
                <c:pt idx="9">
                  <c:v>1839</c:v>
                </c:pt>
                <c:pt idx="10">
                  <c:v>1844</c:v>
                </c:pt>
                <c:pt idx="11">
                  <c:v>1853</c:v>
                </c:pt>
                <c:pt idx="12">
                  <c:v>1859</c:v>
                </c:pt>
                <c:pt idx="13">
                  <c:v>1865</c:v>
                </c:pt>
                <c:pt idx="14">
                  <c:v>1872</c:v>
                </c:pt>
                <c:pt idx="15">
                  <c:v>1879</c:v>
                </c:pt>
                <c:pt idx="16">
                  <c:v>1882</c:v>
                </c:pt>
                <c:pt idx="17">
                  <c:v>1892</c:v>
                </c:pt>
                <c:pt idx="18">
                  <c:v>1895</c:v>
                </c:pt>
                <c:pt idx="19">
                  <c:v>1900</c:v>
                </c:pt>
                <c:pt idx="20">
                  <c:v>1907</c:v>
                </c:pt>
                <c:pt idx="21">
                  <c:v>1907</c:v>
                </c:pt>
                <c:pt idx="22">
                  <c:v>1910</c:v>
                </c:pt>
                <c:pt idx="23">
                  <c:v>1917</c:v>
                </c:pt>
                <c:pt idx="24">
                  <c:v>1918</c:v>
                </c:pt>
                <c:pt idx="25">
                  <c:v>1924</c:v>
                </c:pt>
                <c:pt idx="26">
                  <c:v>1928</c:v>
                </c:pt>
                <c:pt idx="27">
                  <c:v>1931</c:v>
                </c:pt>
                <c:pt idx="28">
                  <c:v>1933</c:v>
                </c:pt>
                <c:pt idx="29">
                  <c:v>1933</c:v>
                </c:pt>
                <c:pt idx="30">
                  <c:v>1937</c:v>
                </c:pt>
                <c:pt idx="31">
                  <c:v>1938</c:v>
                </c:pt>
                <c:pt idx="32">
                  <c:v>1945</c:v>
                </c:pt>
                <c:pt idx="33">
                  <c:v>1946</c:v>
                </c:pt>
                <c:pt idx="34">
                  <c:v>1952</c:v>
                </c:pt>
                <c:pt idx="35">
                  <c:v>1956</c:v>
                </c:pt>
                <c:pt idx="36">
                  <c:v>1997</c:v>
                </c:pt>
                <c:pt idx="37">
                  <c:v>2107</c:v>
                </c:pt>
                <c:pt idx="38">
                  <c:v>2168</c:v>
                </c:pt>
                <c:pt idx="39">
                  <c:v>2224</c:v>
                </c:pt>
                <c:pt idx="40">
                  <c:v>2227</c:v>
                </c:pt>
                <c:pt idx="41">
                  <c:v>2233</c:v>
                </c:pt>
                <c:pt idx="42">
                  <c:v>2234</c:v>
                </c:pt>
                <c:pt idx="43">
                  <c:v>2243</c:v>
                </c:pt>
                <c:pt idx="44">
                  <c:v>2265</c:v>
                </c:pt>
                <c:pt idx="45">
                  <c:v>2277</c:v>
                </c:pt>
                <c:pt idx="46">
                  <c:v>2281</c:v>
                </c:pt>
                <c:pt idx="47">
                  <c:v>2282</c:v>
                </c:pt>
                <c:pt idx="48">
                  <c:v>2285</c:v>
                </c:pt>
                <c:pt idx="49">
                  <c:v>2286</c:v>
                </c:pt>
                <c:pt idx="50">
                  <c:v>2285</c:v>
                </c:pt>
                <c:pt idx="51">
                  <c:v>2285</c:v>
                </c:pt>
                <c:pt idx="52">
                  <c:v>2283</c:v>
                </c:pt>
                <c:pt idx="53">
                  <c:v>2283</c:v>
                </c:pt>
                <c:pt idx="54">
                  <c:v>2286</c:v>
                </c:pt>
                <c:pt idx="55">
                  <c:v>2290</c:v>
                </c:pt>
                <c:pt idx="56">
                  <c:v>2289</c:v>
                </c:pt>
                <c:pt idx="57">
                  <c:v>2289</c:v>
                </c:pt>
                <c:pt idx="58">
                  <c:v>2289</c:v>
                </c:pt>
                <c:pt idx="59">
                  <c:v>2303</c:v>
                </c:pt>
                <c:pt idx="60">
                  <c:v>2326</c:v>
                </c:pt>
                <c:pt idx="61">
                  <c:v>2350</c:v>
                </c:pt>
                <c:pt idx="62">
                  <c:v>2368</c:v>
                </c:pt>
                <c:pt idx="63">
                  <c:v>2390</c:v>
                </c:pt>
                <c:pt idx="64">
                  <c:v>2411</c:v>
                </c:pt>
                <c:pt idx="65">
                  <c:v>2427</c:v>
                </c:pt>
                <c:pt idx="66">
                  <c:v>2529</c:v>
                </c:pt>
                <c:pt idx="67">
                  <c:v>2618</c:v>
                </c:pt>
                <c:pt idx="68">
                  <c:v>2689</c:v>
                </c:pt>
                <c:pt idx="69">
                  <c:v>2838</c:v>
                </c:pt>
                <c:pt idx="70">
                  <c:v>2951</c:v>
                </c:pt>
                <c:pt idx="71">
                  <c:v>3032</c:v>
                </c:pt>
                <c:pt idx="72">
                  <c:v>3140</c:v>
                </c:pt>
                <c:pt idx="73">
                  <c:v>3219</c:v>
                </c:pt>
                <c:pt idx="74">
                  <c:v>3254</c:v>
                </c:pt>
                <c:pt idx="75">
                  <c:v>3307</c:v>
                </c:pt>
                <c:pt idx="76">
                  <c:v>3371</c:v>
                </c:pt>
                <c:pt idx="77">
                  <c:v>3467</c:v>
                </c:pt>
                <c:pt idx="78">
                  <c:v>3573</c:v>
                </c:pt>
                <c:pt idx="79">
                  <c:v>3704</c:v>
                </c:pt>
                <c:pt idx="80">
                  <c:v>3813</c:v>
                </c:pt>
                <c:pt idx="81">
                  <c:v>3895</c:v>
                </c:pt>
                <c:pt idx="82">
                  <c:v>3979</c:v>
                </c:pt>
                <c:pt idx="83">
                  <c:v>4043</c:v>
                </c:pt>
                <c:pt idx="84">
                  <c:v>4078</c:v>
                </c:pt>
                <c:pt idx="85">
                  <c:v>4083</c:v>
                </c:pt>
                <c:pt idx="86">
                  <c:v>4093</c:v>
                </c:pt>
                <c:pt idx="87">
                  <c:v>4107</c:v>
                </c:pt>
                <c:pt idx="88">
                  <c:v>4117</c:v>
                </c:pt>
                <c:pt idx="89">
                  <c:v>4132</c:v>
                </c:pt>
                <c:pt idx="90">
                  <c:v>4140</c:v>
                </c:pt>
                <c:pt idx="91">
                  <c:v>4148</c:v>
                </c:pt>
                <c:pt idx="92">
                  <c:v>4150</c:v>
                </c:pt>
                <c:pt idx="93">
                  <c:v>4155</c:v>
                </c:pt>
                <c:pt idx="94">
                  <c:v>4157</c:v>
                </c:pt>
                <c:pt idx="95">
                  <c:v>4163</c:v>
                </c:pt>
                <c:pt idx="96">
                  <c:v>4167</c:v>
                </c:pt>
                <c:pt idx="97">
                  <c:v>4171</c:v>
                </c:pt>
                <c:pt idx="98">
                  <c:v>4172</c:v>
                </c:pt>
                <c:pt idx="99">
                  <c:v>4175</c:v>
                </c:pt>
                <c:pt idx="100">
                  <c:v>4172</c:v>
                </c:pt>
                <c:pt idx="101">
                  <c:v>4173</c:v>
                </c:pt>
                <c:pt idx="102">
                  <c:v>4175</c:v>
                </c:pt>
                <c:pt idx="103">
                  <c:v>4179</c:v>
                </c:pt>
                <c:pt idx="104">
                  <c:v>4181</c:v>
                </c:pt>
                <c:pt idx="105">
                  <c:v>4191</c:v>
                </c:pt>
                <c:pt idx="106">
                  <c:v>4195</c:v>
                </c:pt>
                <c:pt idx="107">
                  <c:v>4197</c:v>
                </c:pt>
                <c:pt idx="108">
                  <c:v>4201</c:v>
                </c:pt>
                <c:pt idx="109">
                  <c:v>4203</c:v>
                </c:pt>
                <c:pt idx="110">
                  <c:v>4208</c:v>
                </c:pt>
                <c:pt idx="111">
                  <c:v>4210</c:v>
                </c:pt>
                <c:pt idx="112">
                  <c:v>4215</c:v>
                </c:pt>
                <c:pt idx="113">
                  <c:v>4221</c:v>
                </c:pt>
                <c:pt idx="114">
                  <c:v>4227</c:v>
                </c:pt>
                <c:pt idx="115">
                  <c:v>4230</c:v>
                </c:pt>
                <c:pt idx="116">
                  <c:v>4232</c:v>
                </c:pt>
                <c:pt idx="117">
                  <c:v>4235</c:v>
                </c:pt>
                <c:pt idx="118">
                  <c:v>4244</c:v>
                </c:pt>
                <c:pt idx="119">
                  <c:v>4247</c:v>
                </c:pt>
                <c:pt idx="120">
                  <c:v>4252</c:v>
                </c:pt>
                <c:pt idx="121">
                  <c:v>4255</c:v>
                </c:pt>
                <c:pt idx="122">
                  <c:v>4260</c:v>
                </c:pt>
                <c:pt idx="123">
                  <c:v>4267</c:v>
                </c:pt>
                <c:pt idx="124">
                  <c:v>4277</c:v>
                </c:pt>
                <c:pt idx="125">
                  <c:v>4286</c:v>
                </c:pt>
                <c:pt idx="126">
                  <c:v>4287</c:v>
                </c:pt>
                <c:pt idx="127">
                  <c:v>4289</c:v>
                </c:pt>
                <c:pt idx="128">
                  <c:v>4292</c:v>
                </c:pt>
                <c:pt idx="129">
                  <c:v>4296</c:v>
                </c:pt>
                <c:pt idx="130">
                  <c:v>4299</c:v>
                </c:pt>
                <c:pt idx="131">
                  <c:v>4309</c:v>
                </c:pt>
                <c:pt idx="132">
                  <c:v>4314</c:v>
                </c:pt>
                <c:pt idx="133">
                  <c:v>4316</c:v>
                </c:pt>
                <c:pt idx="134">
                  <c:v>4323</c:v>
                </c:pt>
                <c:pt idx="135">
                  <c:v>4324</c:v>
                </c:pt>
                <c:pt idx="136">
                  <c:v>4330</c:v>
                </c:pt>
                <c:pt idx="137">
                  <c:v>4331</c:v>
                </c:pt>
                <c:pt idx="138">
                  <c:v>4338</c:v>
                </c:pt>
                <c:pt idx="139">
                  <c:v>4345</c:v>
                </c:pt>
                <c:pt idx="140">
                  <c:v>4346</c:v>
                </c:pt>
                <c:pt idx="141">
                  <c:v>4350</c:v>
                </c:pt>
                <c:pt idx="142">
                  <c:v>4357</c:v>
                </c:pt>
                <c:pt idx="143">
                  <c:v>4360</c:v>
                </c:pt>
                <c:pt idx="144">
                  <c:v>4363</c:v>
                </c:pt>
                <c:pt idx="145">
                  <c:v>4368</c:v>
                </c:pt>
                <c:pt idx="146">
                  <c:v>4373</c:v>
                </c:pt>
                <c:pt idx="147">
                  <c:v>4381</c:v>
                </c:pt>
                <c:pt idx="148">
                  <c:v>4380</c:v>
                </c:pt>
                <c:pt idx="149">
                  <c:v>4381</c:v>
                </c:pt>
                <c:pt idx="150">
                  <c:v>4387</c:v>
                </c:pt>
                <c:pt idx="151">
                  <c:v>4392</c:v>
                </c:pt>
                <c:pt idx="152">
                  <c:v>4393</c:v>
                </c:pt>
                <c:pt idx="153">
                  <c:v>4395</c:v>
                </c:pt>
                <c:pt idx="154">
                  <c:v>4399</c:v>
                </c:pt>
                <c:pt idx="155">
                  <c:v>4400</c:v>
                </c:pt>
                <c:pt idx="156">
                  <c:v>4403</c:v>
                </c:pt>
                <c:pt idx="157">
                  <c:v>4404</c:v>
                </c:pt>
                <c:pt idx="158">
                  <c:v>4405</c:v>
                </c:pt>
                <c:pt idx="159">
                  <c:v>4411</c:v>
                </c:pt>
                <c:pt idx="160">
                  <c:v>4408</c:v>
                </c:pt>
                <c:pt idx="161">
                  <c:v>4409</c:v>
                </c:pt>
                <c:pt idx="162">
                  <c:v>4409</c:v>
                </c:pt>
                <c:pt idx="163">
                  <c:v>4414</c:v>
                </c:pt>
                <c:pt idx="164">
                  <c:v>4414</c:v>
                </c:pt>
                <c:pt idx="165">
                  <c:v>4416</c:v>
                </c:pt>
                <c:pt idx="166">
                  <c:v>4418</c:v>
                </c:pt>
                <c:pt idx="167">
                  <c:v>4420</c:v>
                </c:pt>
                <c:pt idx="168">
                  <c:v>4424</c:v>
                </c:pt>
                <c:pt idx="169">
                  <c:v>4428</c:v>
                </c:pt>
                <c:pt idx="170">
                  <c:v>4431</c:v>
                </c:pt>
                <c:pt idx="171">
                  <c:v>4439</c:v>
                </c:pt>
                <c:pt idx="172">
                  <c:v>4447</c:v>
                </c:pt>
                <c:pt idx="173">
                  <c:v>4451</c:v>
                </c:pt>
                <c:pt idx="174">
                  <c:v>4453</c:v>
                </c:pt>
                <c:pt idx="175">
                  <c:v>4454</c:v>
                </c:pt>
                <c:pt idx="176">
                  <c:v>4453</c:v>
                </c:pt>
                <c:pt idx="177">
                  <c:v>4453</c:v>
                </c:pt>
                <c:pt idx="178">
                  <c:v>4456</c:v>
                </c:pt>
                <c:pt idx="179">
                  <c:v>4457</c:v>
                </c:pt>
                <c:pt idx="180">
                  <c:v>4456</c:v>
                </c:pt>
                <c:pt idx="181">
                  <c:v>4457</c:v>
                </c:pt>
                <c:pt idx="182">
                  <c:v>4458</c:v>
                </c:pt>
                <c:pt idx="183">
                  <c:v>4459</c:v>
                </c:pt>
                <c:pt idx="184">
                  <c:v>4460</c:v>
                </c:pt>
                <c:pt idx="185">
                  <c:v>4461</c:v>
                </c:pt>
                <c:pt idx="186">
                  <c:v>4464</c:v>
                </c:pt>
                <c:pt idx="187">
                  <c:v>4471</c:v>
                </c:pt>
                <c:pt idx="188">
                  <c:v>4481</c:v>
                </c:pt>
                <c:pt idx="189">
                  <c:v>4485</c:v>
                </c:pt>
                <c:pt idx="190">
                  <c:v>4485</c:v>
                </c:pt>
                <c:pt idx="191">
                  <c:v>4487</c:v>
                </c:pt>
                <c:pt idx="192">
                  <c:v>4493</c:v>
                </c:pt>
                <c:pt idx="193">
                  <c:v>4498</c:v>
                </c:pt>
                <c:pt idx="194">
                  <c:v>4501</c:v>
                </c:pt>
                <c:pt idx="195">
                  <c:v>4502</c:v>
                </c:pt>
                <c:pt idx="196">
                  <c:v>4504</c:v>
                </c:pt>
                <c:pt idx="197">
                  <c:v>4506</c:v>
                </c:pt>
                <c:pt idx="198">
                  <c:v>4507</c:v>
                </c:pt>
                <c:pt idx="199">
                  <c:v>4509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E6-4AC2-BBFE-8F79F163F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853528"/>
        <c:axId val="343853200"/>
      </c:lineChart>
      <c:dateAx>
        <c:axId val="34385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53200"/>
        <c:crosses val="autoZero"/>
        <c:auto val="1"/>
        <c:lblOffset val="100"/>
        <c:baseTimeUnit val="days"/>
      </c:dateAx>
      <c:valAx>
        <c:axId val="34385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5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4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2</c:v>
                </c:pt>
                <c:pt idx="26">
                  <c:v>4</c:v>
                </c:pt>
                <c:pt idx="27">
                  <c:v>2</c:v>
                </c:pt>
                <c:pt idx="28">
                  <c:v>4</c:v>
                </c:pt>
                <c:pt idx="29">
                  <c:v>4</c:v>
                </c:pt>
                <c:pt idx="30">
                  <c:v>1</c:v>
                </c:pt>
                <c:pt idx="31">
                  <c:v>0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6</c:v>
                </c:pt>
                <c:pt idx="36">
                  <c:v>4</c:v>
                </c:pt>
                <c:pt idx="37">
                  <c:v>2</c:v>
                </c:pt>
                <c:pt idx="38">
                  <c:v>8</c:v>
                </c:pt>
                <c:pt idx="39">
                  <c:v>5</c:v>
                </c:pt>
                <c:pt idx="40">
                  <c:v>3</c:v>
                </c:pt>
                <c:pt idx="41">
                  <c:v>4</c:v>
                </c:pt>
                <c:pt idx="42">
                  <c:v>4</c:v>
                </c:pt>
                <c:pt idx="43">
                  <c:v>2</c:v>
                </c:pt>
                <c:pt idx="44">
                  <c:v>4</c:v>
                </c:pt>
                <c:pt idx="45">
                  <c:v>4</c:v>
                </c:pt>
                <c:pt idx="46">
                  <c:v>4</c:v>
                </c:pt>
                <c:pt idx="47">
                  <c:v>3</c:v>
                </c:pt>
                <c:pt idx="48">
                  <c:v>5</c:v>
                </c:pt>
                <c:pt idx="49">
                  <c:v>3</c:v>
                </c:pt>
                <c:pt idx="50">
                  <c:v>2</c:v>
                </c:pt>
                <c:pt idx="51">
                  <c:v>1</c:v>
                </c:pt>
                <c:pt idx="52">
                  <c:v>6</c:v>
                </c:pt>
                <c:pt idx="53">
                  <c:v>6</c:v>
                </c:pt>
                <c:pt idx="54">
                  <c:v>4</c:v>
                </c:pt>
                <c:pt idx="55">
                  <c:v>4</c:v>
                </c:pt>
                <c:pt idx="56">
                  <c:v>6</c:v>
                </c:pt>
                <c:pt idx="57">
                  <c:v>5</c:v>
                </c:pt>
                <c:pt idx="58">
                  <c:v>2</c:v>
                </c:pt>
                <c:pt idx="59">
                  <c:v>10</c:v>
                </c:pt>
                <c:pt idx="60">
                  <c:v>4</c:v>
                </c:pt>
                <c:pt idx="61">
                  <c:v>6</c:v>
                </c:pt>
                <c:pt idx="62">
                  <c:v>4</c:v>
                </c:pt>
                <c:pt idx="63">
                  <c:v>6</c:v>
                </c:pt>
                <c:pt idx="64">
                  <c:v>2</c:v>
                </c:pt>
                <c:pt idx="65">
                  <c:v>1</c:v>
                </c:pt>
                <c:pt idx="66">
                  <c:v>5</c:v>
                </c:pt>
                <c:pt idx="67">
                  <c:v>4</c:v>
                </c:pt>
                <c:pt idx="68">
                  <c:v>3</c:v>
                </c:pt>
                <c:pt idx="69">
                  <c:v>3</c:v>
                </c:pt>
                <c:pt idx="70">
                  <c:v>4</c:v>
                </c:pt>
                <c:pt idx="71">
                  <c:v>2</c:v>
                </c:pt>
                <c:pt idx="72">
                  <c:v>1</c:v>
                </c:pt>
                <c:pt idx="73">
                  <c:v>3</c:v>
                </c:pt>
                <c:pt idx="74">
                  <c:v>5</c:v>
                </c:pt>
                <c:pt idx="75">
                  <c:v>5</c:v>
                </c:pt>
                <c:pt idx="76">
                  <c:v>5</c:v>
                </c:pt>
                <c:pt idx="77">
                  <c:v>6</c:v>
                </c:pt>
                <c:pt idx="78">
                  <c:v>4</c:v>
                </c:pt>
                <c:pt idx="79">
                  <c:v>1</c:v>
                </c:pt>
                <c:pt idx="80">
                  <c:v>4</c:v>
                </c:pt>
                <c:pt idx="81">
                  <c:v>4</c:v>
                </c:pt>
                <c:pt idx="82">
                  <c:v>5</c:v>
                </c:pt>
                <c:pt idx="83">
                  <c:v>4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2</c:v>
                </c:pt>
                <c:pt idx="88">
                  <c:v>0</c:v>
                </c:pt>
                <c:pt idx="89">
                  <c:v>8</c:v>
                </c:pt>
                <c:pt idx="90">
                  <c:v>7</c:v>
                </c:pt>
                <c:pt idx="91">
                  <c:v>5</c:v>
                </c:pt>
                <c:pt idx="92">
                  <c:v>4</c:v>
                </c:pt>
                <c:pt idx="93">
                  <c:v>3</c:v>
                </c:pt>
                <c:pt idx="94">
                  <c:v>4</c:v>
                </c:pt>
                <c:pt idx="95">
                  <c:v>4</c:v>
                </c:pt>
                <c:pt idx="96">
                  <c:v>6</c:v>
                </c:pt>
                <c:pt idx="97">
                  <c:v>6</c:v>
                </c:pt>
                <c:pt idx="98">
                  <c:v>6</c:v>
                </c:pt>
                <c:pt idx="99">
                  <c:v>5</c:v>
                </c:pt>
                <c:pt idx="100">
                  <c:v>4</c:v>
                </c:pt>
                <c:pt idx="101">
                  <c:v>7</c:v>
                </c:pt>
                <c:pt idx="102">
                  <c:v>9</c:v>
                </c:pt>
                <c:pt idx="103">
                  <c:v>8</c:v>
                </c:pt>
                <c:pt idx="104">
                  <c:v>7</c:v>
                </c:pt>
                <c:pt idx="105">
                  <c:v>10</c:v>
                </c:pt>
                <c:pt idx="106">
                  <c:v>3</c:v>
                </c:pt>
                <c:pt idx="107">
                  <c:v>4</c:v>
                </c:pt>
                <c:pt idx="108">
                  <c:v>5</c:v>
                </c:pt>
                <c:pt idx="109">
                  <c:v>7</c:v>
                </c:pt>
                <c:pt idx="110">
                  <c:v>4</c:v>
                </c:pt>
                <c:pt idx="111">
                  <c:v>7</c:v>
                </c:pt>
                <c:pt idx="112">
                  <c:v>5</c:v>
                </c:pt>
                <c:pt idx="113">
                  <c:v>4</c:v>
                </c:pt>
                <c:pt idx="114">
                  <c:v>2</c:v>
                </c:pt>
                <c:pt idx="115">
                  <c:v>6</c:v>
                </c:pt>
                <c:pt idx="116">
                  <c:v>6</c:v>
                </c:pt>
                <c:pt idx="117">
                  <c:v>5</c:v>
                </c:pt>
                <c:pt idx="118">
                  <c:v>6</c:v>
                </c:pt>
                <c:pt idx="119">
                  <c:v>6</c:v>
                </c:pt>
                <c:pt idx="120">
                  <c:v>3</c:v>
                </c:pt>
                <c:pt idx="121">
                  <c:v>2</c:v>
                </c:pt>
                <c:pt idx="122">
                  <c:v>5</c:v>
                </c:pt>
                <c:pt idx="123">
                  <c:v>5</c:v>
                </c:pt>
                <c:pt idx="124">
                  <c:v>5</c:v>
                </c:pt>
                <c:pt idx="125">
                  <c:v>7</c:v>
                </c:pt>
                <c:pt idx="126">
                  <c:v>5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2</c:v>
                </c:pt>
                <c:pt idx="134">
                  <c:v>3</c:v>
                </c:pt>
                <c:pt idx="135">
                  <c:v>2</c:v>
                </c:pt>
                <c:pt idx="136">
                  <c:v>3</c:v>
                </c:pt>
                <c:pt idx="137">
                  <c:v>2</c:v>
                </c:pt>
                <c:pt idx="138">
                  <c:v>4</c:v>
                </c:pt>
                <c:pt idx="139">
                  <c:v>2</c:v>
                </c:pt>
                <c:pt idx="140">
                  <c:v>2</c:v>
                </c:pt>
                <c:pt idx="141">
                  <c:v>3</c:v>
                </c:pt>
                <c:pt idx="142">
                  <c:v>2</c:v>
                </c:pt>
                <c:pt idx="143">
                  <c:v>1</c:v>
                </c:pt>
                <c:pt idx="144">
                  <c:v>2</c:v>
                </c:pt>
                <c:pt idx="145">
                  <c:v>1</c:v>
                </c:pt>
                <c:pt idx="146">
                  <c:v>1</c:v>
                </c:pt>
                <c:pt idx="147">
                  <c:v>3</c:v>
                </c:pt>
                <c:pt idx="148">
                  <c:v>3</c:v>
                </c:pt>
                <c:pt idx="149">
                  <c:v>2</c:v>
                </c:pt>
                <c:pt idx="150">
                  <c:v>7</c:v>
                </c:pt>
                <c:pt idx="151">
                  <c:v>6</c:v>
                </c:pt>
                <c:pt idx="152">
                  <c:v>3</c:v>
                </c:pt>
                <c:pt idx="153">
                  <c:v>4</c:v>
                </c:pt>
                <c:pt idx="154">
                  <c:v>3</c:v>
                </c:pt>
                <c:pt idx="155">
                  <c:v>3</c:v>
                </c:pt>
                <c:pt idx="156">
                  <c:v>3</c:v>
                </c:pt>
                <c:pt idx="157">
                  <c:v>2</c:v>
                </c:pt>
                <c:pt idx="158">
                  <c:v>3</c:v>
                </c:pt>
                <c:pt idx="159">
                  <c:v>2</c:v>
                </c:pt>
                <c:pt idx="160">
                  <c:v>2</c:v>
                </c:pt>
                <c:pt idx="161">
                  <c:v>2</c:v>
                </c:pt>
                <c:pt idx="162">
                  <c:v>2</c:v>
                </c:pt>
                <c:pt idx="163">
                  <c:v>2</c:v>
                </c:pt>
                <c:pt idx="164">
                  <c:v>3</c:v>
                </c:pt>
                <c:pt idx="165">
                  <c:v>3</c:v>
                </c:pt>
                <c:pt idx="166">
                  <c:v>2</c:v>
                </c:pt>
                <c:pt idx="167">
                  <c:v>3</c:v>
                </c:pt>
                <c:pt idx="168">
                  <c:v>3</c:v>
                </c:pt>
                <c:pt idx="169">
                  <c:v>3</c:v>
                </c:pt>
                <c:pt idx="170">
                  <c:v>3</c:v>
                </c:pt>
                <c:pt idx="171">
                  <c:v>3</c:v>
                </c:pt>
                <c:pt idx="172">
                  <c:v>3</c:v>
                </c:pt>
                <c:pt idx="173">
                  <c:v>2</c:v>
                </c:pt>
                <c:pt idx="174">
                  <c:v>3</c:v>
                </c:pt>
                <c:pt idx="175">
                  <c:v>4</c:v>
                </c:pt>
                <c:pt idx="176">
                  <c:v>2</c:v>
                </c:pt>
                <c:pt idx="177">
                  <c:v>1</c:v>
                </c:pt>
                <c:pt idx="178">
                  <c:v>2</c:v>
                </c:pt>
                <c:pt idx="179">
                  <c:v>3</c:v>
                </c:pt>
                <c:pt idx="180">
                  <c:v>3</c:v>
                </c:pt>
                <c:pt idx="181">
                  <c:v>3</c:v>
                </c:pt>
                <c:pt idx="182">
                  <c:v>2</c:v>
                </c:pt>
                <c:pt idx="183">
                  <c:v>3</c:v>
                </c:pt>
                <c:pt idx="184">
                  <c:v>3</c:v>
                </c:pt>
                <c:pt idx="185">
                  <c:v>3</c:v>
                </c:pt>
                <c:pt idx="186">
                  <c:v>3</c:v>
                </c:pt>
                <c:pt idx="187">
                  <c:v>3</c:v>
                </c:pt>
                <c:pt idx="188">
                  <c:v>4</c:v>
                </c:pt>
                <c:pt idx="189">
                  <c:v>2</c:v>
                </c:pt>
                <c:pt idx="190">
                  <c:v>1</c:v>
                </c:pt>
                <c:pt idx="191">
                  <c:v>2</c:v>
                </c:pt>
                <c:pt idx="192">
                  <c:v>3</c:v>
                </c:pt>
                <c:pt idx="193">
                  <c:v>3</c:v>
                </c:pt>
                <c:pt idx="194">
                  <c:v>3</c:v>
                </c:pt>
                <c:pt idx="195">
                  <c:v>3</c:v>
                </c:pt>
                <c:pt idx="196">
                  <c:v>3</c:v>
                </c:pt>
                <c:pt idx="197">
                  <c:v>3</c:v>
                </c:pt>
                <c:pt idx="198">
                  <c:v>0</c:v>
                </c:pt>
                <c:pt idx="19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3E-474D-9EFF-B71193056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152632"/>
        <c:axId val="173154272"/>
      </c:lineChart>
      <c:dateAx>
        <c:axId val="17315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54272"/>
        <c:crosses val="autoZero"/>
        <c:auto val="1"/>
        <c:lblOffset val="100"/>
        <c:baseTimeUnit val="days"/>
      </c:dateAx>
      <c:valAx>
        <c:axId val="17315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5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14</c:v>
                </c:pt>
                <c:pt idx="4">
                  <c:v>5</c:v>
                </c:pt>
                <c:pt idx="5">
                  <c:v>9</c:v>
                </c:pt>
                <c:pt idx="6">
                  <c:v>29</c:v>
                </c:pt>
                <c:pt idx="7">
                  <c:v>19</c:v>
                </c:pt>
                <c:pt idx="8">
                  <c:v>50</c:v>
                </c:pt>
                <c:pt idx="9">
                  <c:v>20</c:v>
                </c:pt>
                <c:pt idx="10">
                  <c:v>57</c:v>
                </c:pt>
                <c:pt idx="11">
                  <c:v>62</c:v>
                </c:pt>
                <c:pt idx="12">
                  <c:v>82</c:v>
                </c:pt>
                <c:pt idx="13">
                  <c:v>77</c:v>
                </c:pt>
                <c:pt idx="14">
                  <c:v>79</c:v>
                </c:pt>
                <c:pt idx="15">
                  <c:v>75</c:v>
                </c:pt>
                <c:pt idx="16">
                  <c:v>67</c:v>
                </c:pt>
                <c:pt idx="17">
                  <c:v>14</c:v>
                </c:pt>
                <c:pt idx="18">
                  <c:v>2</c:v>
                </c:pt>
                <c:pt idx="19">
                  <c:v>4</c:v>
                </c:pt>
                <c:pt idx="20">
                  <c:v>5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AA-4D11-B33F-EA78B8CA8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538256"/>
        <c:axId val="340535304"/>
      </c:lineChart>
      <c:catAx>
        <c:axId val="34053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35304"/>
        <c:crosses val="autoZero"/>
        <c:auto val="1"/>
        <c:lblAlgn val="ctr"/>
        <c:lblOffset val="100"/>
        <c:noMultiLvlLbl val="0"/>
      </c:catAx>
      <c:valAx>
        <c:axId val="34053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3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103</c:v>
                </c:pt>
                <c:pt idx="1">
                  <c:v>103</c:v>
                </c:pt>
                <c:pt idx="2">
                  <c:v>107</c:v>
                </c:pt>
                <c:pt idx="3">
                  <c:v>114</c:v>
                </c:pt>
                <c:pt idx="4">
                  <c:v>80</c:v>
                </c:pt>
                <c:pt idx="5">
                  <c:v>56</c:v>
                </c:pt>
                <c:pt idx="6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CB-4687-92F6-0AA07AD40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120104"/>
        <c:axId val="175113872"/>
      </c:barChart>
      <c:catAx>
        <c:axId val="17512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13872"/>
        <c:crosses val="autoZero"/>
        <c:auto val="1"/>
        <c:lblAlgn val="ctr"/>
        <c:lblOffset val="100"/>
        <c:noMultiLvlLbl val="0"/>
      </c:catAx>
      <c:valAx>
        <c:axId val="17511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2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F2-48D4-9B65-B772848DF9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F2-48D4-9B65-B772848DF9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F2-48D4-9B65-B772848DF9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F2-48D4-9B65-B772848DF9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F2-48D4-9B65-B772848DF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5113216"/>
        <c:axId val="175117152"/>
      </c:barChart>
      <c:catAx>
        <c:axId val="17511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17152"/>
        <c:crosses val="autoZero"/>
        <c:auto val="1"/>
        <c:lblAlgn val="ctr"/>
        <c:lblOffset val="100"/>
        <c:noMultiLvlLbl val="0"/>
      </c:catAx>
      <c:valAx>
        <c:axId val="17511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1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4365</c:v>
                </c:pt>
                <c:pt idx="1">
                  <c:v>4417</c:v>
                </c:pt>
                <c:pt idx="2">
                  <c:v>4551</c:v>
                </c:pt>
                <c:pt idx="3">
                  <c:v>4299</c:v>
                </c:pt>
                <c:pt idx="4">
                  <c:v>3294</c:v>
                </c:pt>
                <c:pt idx="5">
                  <c:v>3309</c:v>
                </c:pt>
                <c:pt idx="6">
                  <c:v>2491</c:v>
                </c:pt>
                <c:pt idx="7">
                  <c:v>2424</c:v>
                </c:pt>
                <c:pt idx="8">
                  <c:v>2207</c:v>
                </c:pt>
                <c:pt idx="9">
                  <c:v>2204</c:v>
                </c:pt>
                <c:pt idx="10">
                  <c:v>2115</c:v>
                </c:pt>
                <c:pt idx="11">
                  <c:v>2066</c:v>
                </c:pt>
                <c:pt idx="12">
                  <c:v>2121</c:v>
                </c:pt>
                <c:pt idx="13">
                  <c:v>2099</c:v>
                </c:pt>
                <c:pt idx="14">
                  <c:v>2090</c:v>
                </c:pt>
                <c:pt idx="15">
                  <c:v>1928</c:v>
                </c:pt>
                <c:pt idx="16">
                  <c:v>2074</c:v>
                </c:pt>
                <c:pt idx="17">
                  <c:v>2184</c:v>
                </c:pt>
                <c:pt idx="18">
                  <c:v>2019</c:v>
                </c:pt>
                <c:pt idx="19">
                  <c:v>2164</c:v>
                </c:pt>
                <c:pt idx="20">
                  <c:v>2170</c:v>
                </c:pt>
                <c:pt idx="21">
                  <c:v>2267</c:v>
                </c:pt>
                <c:pt idx="22">
                  <c:v>2414</c:v>
                </c:pt>
                <c:pt idx="23">
                  <c:v>2484</c:v>
                </c:pt>
                <c:pt idx="24">
                  <c:v>1779</c:v>
                </c:pt>
                <c:pt idx="25">
                  <c:v>1273</c:v>
                </c:pt>
                <c:pt idx="26">
                  <c:v>1275</c:v>
                </c:pt>
                <c:pt idx="27">
                  <c:v>854</c:v>
                </c:pt>
                <c:pt idx="28">
                  <c:v>238</c:v>
                </c:pt>
                <c:pt idx="29">
                  <c:v>239</c:v>
                </c:pt>
                <c:pt idx="30">
                  <c:v>56</c:v>
                </c:pt>
                <c:pt idx="31">
                  <c:v>53</c:v>
                </c:pt>
                <c:pt idx="32">
                  <c:v>63</c:v>
                </c:pt>
                <c:pt idx="33">
                  <c:v>67</c:v>
                </c:pt>
                <c:pt idx="34">
                  <c:v>71</c:v>
                </c:pt>
                <c:pt idx="35">
                  <c:v>588</c:v>
                </c:pt>
                <c:pt idx="36">
                  <c:v>1196</c:v>
                </c:pt>
                <c:pt idx="37">
                  <c:v>1782</c:v>
                </c:pt>
                <c:pt idx="38">
                  <c:v>3014</c:v>
                </c:pt>
                <c:pt idx="39">
                  <c:v>3216</c:v>
                </c:pt>
                <c:pt idx="40">
                  <c:v>3654</c:v>
                </c:pt>
                <c:pt idx="41">
                  <c:v>3672</c:v>
                </c:pt>
                <c:pt idx="42">
                  <c:v>2959</c:v>
                </c:pt>
                <c:pt idx="43">
                  <c:v>2959</c:v>
                </c:pt>
                <c:pt idx="44">
                  <c:v>1400</c:v>
                </c:pt>
                <c:pt idx="45">
                  <c:v>800</c:v>
                </c:pt>
                <c:pt idx="46">
                  <c:v>425</c:v>
                </c:pt>
                <c:pt idx="47">
                  <c:v>415</c:v>
                </c:pt>
                <c:pt idx="48">
                  <c:v>423</c:v>
                </c:pt>
                <c:pt idx="49">
                  <c:v>460</c:v>
                </c:pt>
                <c:pt idx="50">
                  <c:v>383</c:v>
                </c:pt>
                <c:pt idx="51">
                  <c:v>184</c:v>
                </c:pt>
                <c:pt idx="52">
                  <c:v>151</c:v>
                </c:pt>
                <c:pt idx="53">
                  <c:v>171</c:v>
                </c:pt>
                <c:pt idx="54">
                  <c:v>171</c:v>
                </c:pt>
                <c:pt idx="55">
                  <c:v>174</c:v>
                </c:pt>
                <c:pt idx="56">
                  <c:v>118</c:v>
                </c:pt>
                <c:pt idx="57">
                  <c:v>143</c:v>
                </c:pt>
                <c:pt idx="58">
                  <c:v>148</c:v>
                </c:pt>
                <c:pt idx="59">
                  <c:v>389</c:v>
                </c:pt>
                <c:pt idx="60">
                  <c:v>613</c:v>
                </c:pt>
                <c:pt idx="61">
                  <c:v>1324</c:v>
                </c:pt>
                <c:pt idx="62">
                  <c:v>1408</c:v>
                </c:pt>
                <c:pt idx="63">
                  <c:v>1746</c:v>
                </c:pt>
                <c:pt idx="64">
                  <c:v>2099</c:v>
                </c:pt>
                <c:pt idx="65">
                  <c:v>2418</c:v>
                </c:pt>
                <c:pt idx="66">
                  <c:v>2525</c:v>
                </c:pt>
                <c:pt idx="67">
                  <c:v>2659</c:v>
                </c:pt>
                <c:pt idx="68">
                  <c:v>2937</c:v>
                </c:pt>
                <c:pt idx="69">
                  <c:v>3197</c:v>
                </c:pt>
                <c:pt idx="70">
                  <c:v>3720</c:v>
                </c:pt>
                <c:pt idx="71">
                  <c:v>3954</c:v>
                </c:pt>
                <c:pt idx="72">
                  <c:v>4259</c:v>
                </c:pt>
                <c:pt idx="73">
                  <c:v>4157</c:v>
                </c:pt>
                <c:pt idx="74">
                  <c:v>3968</c:v>
                </c:pt>
                <c:pt idx="75">
                  <c:v>4165</c:v>
                </c:pt>
                <c:pt idx="76">
                  <c:v>4235</c:v>
                </c:pt>
                <c:pt idx="77">
                  <c:v>4514</c:v>
                </c:pt>
                <c:pt idx="78">
                  <c:v>4848</c:v>
                </c:pt>
                <c:pt idx="79">
                  <c:v>5154</c:v>
                </c:pt>
                <c:pt idx="80">
                  <c:v>4764</c:v>
                </c:pt>
                <c:pt idx="81">
                  <c:v>4754</c:v>
                </c:pt>
                <c:pt idx="82">
                  <c:v>5003</c:v>
                </c:pt>
                <c:pt idx="83">
                  <c:v>4694</c:v>
                </c:pt>
                <c:pt idx="84">
                  <c:v>4626</c:v>
                </c:pt>
                <c:pt idx="85">
                  <c:v>4112</c:v>
                </c:pt>
                <c:pt idx="86">
                  <c:v>2971</c:v>
                </c:pt>
                <c:pt idx="87">
                  <c:v>2421</c:v>
                </c:pt>
                <c:pt idx="88">
                  <c:v>1887</c:v>
                </c:pt>
                <c:pt idx="89">
                  <c:v>1436</c:v>
                </c:pt>
                <c:pt idx="90">
                  <c:v>539</c:v>
                </c:pt>
                <c:pt idx="91">
                  <c:v>468</c:v>
                </c:pt>
                <c:pt idx="92">
                  <c:v>459</c:v>
                </c:pt>
                <c:pt idx="93">
                  <c:v>468</c:v>
                </c:pt>
                <c:pt idx="94">
                  <c:v>403</c:v>
                </c:pt>
                <c:pt idx="95">
                  <c:v>418</c:v>
                </c:pt>
                <c:pt idx="96">
                  <c:v>330</c:v>
                </c:pt>
                <c:pt idx="97">
                  <c:v>319</c:v>
                </c:pt>
                <c:pt idx="98">
                  <c:v>349</c:v>
                </c:pt>
                <c:pt idx="99">
                  <c:v>377</c:v>
                </c:pt>
                <c:pt idx="100">
                  <c:v>383</c:v>
                </c:pt>
                <c:pt idx="101">
                  <c:v>375</c:v>
                </c:pt>
                <c:pt idx="102">
                  <c:v>393</c:v>
                </c:pt>
                <c:pt idx="103">
                  <c:v>354</c:v>
                </c:pt>
                <c:pt idx="104">
                  <c:v>363</c:v>
                </c:pt>
                <c:pt idx="105">
                  <c:v>373</c:v>
                </c:pt>
                <c:pt idx="106">
                  <c:v>400</c:v>
                </c:pt>
                <c:pt idx="107">
                  <c:v>401</c:v>
                </c:pt>
                <c:pt idx="108">
                  <c:v>363</c:v>
                </c:pt>
                <c:pt idx="109">
                  <c:v>386</c:v>
                </c:pt>
                <c:pt idx="110">
                  <c:v>383</c:v>
                </c:pt>
                <c:pt idx="111">
                  <c:v>342</c:v>
                </c:pt>
                <c:pt idx="112">
                  <c:v>277</c:v>
                </c:pt>
                <c:pt idx="113">
                  <c:v>302</c:v>
                </c:pt>
                <c:pt idx="114">
                  <c:v>310</c:v>
                </c:pt>
                <c:pt idx="115">
                  <c:v>330</c:v>
                </c:pt>
                <c:pt idx="116">
                  <c:v>329</c:v>
                </c:pt>
                <c:pt idx="117">
                  <c:v>368</c:v>
                </c:pt>
                <c:pt idx="118">
                  <c:v>378</c:v>
                </c:pt>
                <c:pt idx="119">
                  <c:v>384</c:v>
                </c:pt>
                <c:pt idx="120">
                  <c:v>391</c:v>
                </c:pt>
                <c:pt idx="121">
                  <c:v>395</c:v>
                </c:pt>
                <c:pt idx="122">
                  <c:v>433</c:v>
                </c:pt>
                <c:pt idx="123">
                  <c:v>459</c:v>
                </c:pt>
                <c:pt idx="124">
                  <c:v>434</c:v>
                </c:pt>
                <c:pt idx="125">
                  <c:v>435</c:v>
                </c:pt>
                <c:pt idx="126">
                  <c:v>461</c:v>
                </c:pt>
                <c:pt idx="127">
                  <c:v>454</c:v>
                </c:pt>
                <c:pt idx="128">
                  <c:v>456</c:v>
                </c:pt>
                <c:pt idx="129">
                  <c:v>404</c:v>
                </c:pt>
                <c:pt idx="130">
                  <c:v>378</c:v>
                </c:pt>
                <c:pt idx="131">
                  <c:v>581</c:v>
                </c:pt>
                <c:pt idx="132">
                  <c:v>548</c:v>
                </c:pt>
                <c:pt idx="133">
                  <c:v>485</c:v>
                </c:pt>
                <c:pt idx="134">
                  <c:v>506</c:v>
                </c:pt>
                <c:pt idx="135">
                  <c:v>490</c:v>
                </c:pt>
                <c:pt idx="136">
                  <c:v>486</c:v>
                </c:pt>
                <c:pt idx="137">
                  <c:v>294</c:v>
                </c:pt>
                <c:pt idx="138">
                  <c:v>245</c:v>
                </c:pt>
                <c:pt idx="139">
                  <c:v>288</c:v>
                </c:pt>
                <c:pt idx="140">
                  <c:v>283</c:v>
                </c:pt>
                <c:pt idx="141">
                  <c:v>294</c:v>
                </c:pt>
                <c:pt idx="142">
                  <c:v>347</c:v>
                </c:pt>
                <c:pt idx="143">
                  <c:v>344</c:v>
                </c:pt>
                <c:pt idx="144">
                  <c:v>337</c:v>
                </c:pt>
                <c:pt idx="145">
                  <c:v>327</c:v>
                </c:pt>
                <c:pt idx="146">
                  <c:v>338</c:v>
                </c:pt>
                <c:pt idx="147">
                  <c:v>434</c:v>
                </c:pt>
                <c:pt idx="148">
                  <c:v>393</c:v>
                </c:pt>
                <c:pt idx="149">
                  <c:v>367</c:v>
                </c:pt>
                <c:pt idx="150">
                  <c:v>372</c:v>
                </c:pt>
                <c:pt idx="151">
                  <c:v>422</c:v>
                </c:pt>
                <c:pt idx="152">
                  <c:v>429</c:v>
                </c:pt>
                <c:pt idx="153">
                  <c:v>357</c:v>
                </c:pt>
                <c:pt idx="154">
                  <c:v>291</c:v>
                </c:pt>
                <c:pt idx="155">
                  <c:v>287</c:v>
                </c:pt>
                <c:pt idx="156">
                  <c:v>273</c:v>
                </c:pt>
                <c:pt idx="157">
                  <c:v>254</c:v>
                </c:pt>
                <c:pt idx="158">
                  <c:v>135</c:v>
                </c:pt>
                <c:pt idx="159">
                  <c:v>136</c:v>
                </c:pt>
                <c:pt idx="160">
                  <c:v>150</c:v>
                </c:pt>
                <c:pt idx="161">
                  <c:v>154</c:v>
                </c:pt>
                <c:pt idx="162">
                  <c:v>135</c:v>
                </c:pt>
                <c:pt idx="163">
                  <c:v>162</c:v>
                </c:pt>
                <c:pt idx="164">
                  <c:v>202</c:v>
                </c:pt>
                <c:pt idx="165">
                  <c:v>235</c:v>
                </c:pt>
                <c:pt idx="166">
                  <c:v>230</c:v>
                </c:pt>
                <c:pt idx="167">
                  <c:v>206</c:v>
                </c:pt>
                <c:pt idx="168">
                  <c:v>238</c:v>
                </c:pt>
                <c:pt idx="169">
                  <c:v>241</c:v>
                </c:pt>
                <c:pt idx="170">
                  <c:v>229</c:v>
                </c:pt>
                <c:pt idx="171">
                  <c:v>191</c:v>
                </c:pt>
                <c:pt idx="172">
                  <c:v>190</c:v>
                </c:pt>
                <c:pt idx="173">
                  <c:v>185</c:v>
                </c:pt>
                <c:pt idx="174">
                  <c:v>210</c:v>
                </c:pt>
                <c:pt idx="175">
                  <c:v>191</c:v>
                </c:pt>
                <c:pt idx="176">
                  <c:v>227</c:v>
                </c:pt>
                <c:pt idx="177">
                  <c:v>208</c:v>
                </c:pt>
                <c:pt idx="178">
                  <c:v>187</c:v>
                </c:pt>
                <c:pt idx="179">
                  <c:v>188</c:v>
                </c:pt>
                <c:pt idx="180">
                  <c:v>154</c:v>
                </c:pt>
                <c:pt idx="181">
                  <c:v>147</c:v>
                </c:pt>
                <c:pt idx="182">
                  <c:v>82</c:v>
                </c:pt>
                <c:pt idx="183">
                  <c:v>98</c:v>
                </c:pt>
                <c:pt idx="184">
                  <c:v>110</c:v>
                </c:pt>
                <c:pt idx="185">
                  <c:v>117</c:v>
                </c:pt>
                <c:pt idx="186">
                  <c:v>118</c:v>
                </c:pt>
                <c:pt idx="187">
                  <c:v>260</c:v>
                </c:pt>
                <c:pt idx="188">
                  <c:v>326</c:v>
                </c:pt>
                <c:pt idx="189">
                  <c:v>343</c:v>
                </c:pt>
                <c:pt idx="190">
                  <c:v>342</c:v>
                </c:pt>
                <c:pt idx="191">
                  <c:v>343</c:v>
                </c:pt>
                <c:pt idx="192">
                  <c:v>368</c:v>
                </c:pt>
                <c:pt idx="193">
                  <c:v>337</c:v>
                </c:pt>
                <c:pt idx="194">
                  <c:v>273</c:v>
                </c:pt>
                <c:pt idx="195">
                  <c:v>198</c:v>
                </c:pt>
                <c:pt idx="196">
                  <c:v>195</c:v>
                </c:pt>
                <c:pt idx="197">
                  <c:v>176</c:v>
                </c:pt>
                <c:pt idx="198">
                  <c:v>156</c:v>
                </c:pt>
                <c:pt idx="199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82-4276-B44D-C3A22ABDD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122072"/>
        <c:axId val="175123712"/>
      </c:lineChart>
      <c:dateAx>
        <c:axId val="175122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23712"/>
        <c:crosses val="autoZero"/>
        <c:auto val="1"/>
        <c:lblOffset val="100"/>
        <c:baseTimeUnit val="days"/>
      </c:dateAx>
      <c:valAx>
        <c:axId val="17512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2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0.52588996763754003</c:v>
                </c:pt>
                <c:pt idx="1">
                  <c:v>18.028846153846001</c:v>
                </c:pt>
                <c:pt idx="2">
                  <c:v>15.180798004988</c:v>
                </c:pt>
                <c:pt idx="3">
                  <c:v>74.3138424821</c:v>
                </c:pt>
                <c:pt idx="4">
                  <c:v>0</c:v>
                </c:pt>
                <c:pt idx="5">
                  <c:v>0</c:v>
                </c:pt>
                <c:pt idx="6">
                  <c:v>1.3281682346431001</c:v>
                </c:pt>
                <c:pt idx="7">
                  <c:v>0.71467839472237005</c:v>
                </c:pt>
                <c:pt idx="8">
                  <c:v>0.10946907498632</c:v>
                </c:pt>
                <c:pt idx="9">
                  <c:v>0.27262813522356</c:v>
                </c:pt>
                <c:pt idx="10">
                  <c:v>28.326996197719001</c:v>
                </c:pt>
                <c:pt idx="11">
                  <c:v>0.97402597402597002</c:v>
                </c:pt>
                <c:pt idx="12">
                  <c:v>0.25143678160920002</c:v>
                </c:pt>
                <c:pt idx="13">
                  <c:v>0.29538131041889998</c:v>
                </c:pt>
                <c:pt idx="14">
                  <c:v>0.28551034975018003</c:v>
                </c:pt>
                <c:pt idx="15">
                  <c:v>0.39111111111111002</c:v>
                </c:pt>
                <c:pt idx="16">
                  <c:v>0.26595744680851002</c:v>
                </c:pt>
                <c:pt idx="17">
                  <c:v>28.312135665077001</c:v>
                </c:pt>
                <c:pt idx="18">
                  <c:v>0.72195809121323995</c:v>
                </c:pt>
                <c:pt idx="19">
                  <c:v>0.15814443858724</c:v>
                </c:pt>
                <c:pt idx="20">
                  <c:v>0.17516202487301</c:v>
                </c:pt>
                <c:pt idx="21">
                  <c:v>0</c:v>
                </c:pt>
                <c:pt idx="22">
                  <c:v>0.10482180293501001</c:v>
                </c:pt>
                <c:pt idx="23">
                  <c:v>0.10454783063251</c:v>
                </c:pt>
                <c:pt idx="24">
                  <c:v>0.24778299426187</c:v>
                </c:pt>
                <c:pt idx="25">
                  <c:v>0.13014055179594</c:v>
                </c:pt>
                <c:pt idx="26">
                  <c:v>0.23364485981308</c:v>
                </c:pt>
                <c:pt idx="27">
                  <c:v>0.23328149300156001</c:v>
                </c:pt>
                <c:pt idx="28">
                  <c:v>0.15527950310558999</c:v>
                </c:pt>
                <c:pt idx="29">
                  <c:v>0.24573202276254999</c:v>
                </c:pt>
                <c:pt idx="30">
                  <c:v>0.10335917312661</c:v>
                </c:pt>
                <c:pt idx="31">
                  <c:v>0</c:v>
                </c:pt>
                <c:pt idx="32">
                  <c:v>0.27047913446677002</c:v>
                </c:pt>
                <c:pt idx="33">
                  <c:v>0.15424164524421999</c:v>
                </c:pt>
                <c:pt idx="34">
                  <c:v>0.17957927142124</c:v>
                </c:pt>
                <c:pt idx="35">
                  <c:v>25.989423404981</c:v>
                </c:pt>
                <c:pt idx="36">
                  <c:v>18.939777327935001</c:v>
                </c:pt>
                <c:pt idx="37">
                  <c:v>7.6267056530213999</c:v>
                </c:pt>
                <c:pt idx="38">
                  <c:v>1.2517547964436</c:v>
                </c:pt>
                <c:pt idx="39">
                  <c:v>0.87431693989071002</c:v>
                </c:pt>
                <c:pt idx="40">
                  <c:v>5.9925093632959003E-2</c:v>
                </c:pt>
                <c:pt idx="41">
                  <c:v>0.23542600896860999</c:v>
                </c:pt>
                <c:pt idx="42">
                  <c:v>0.47021943573668001</c:v>
                </c:pt>
                <c:pt idx="43">
                  <c:v>8.5790884718499001</c:v>
                </c:pt>
                <c:pt idx="44">
                  <c:v>4.5031055900621002</c:v>
                </c:pt>
                <c:pt idx="45">
                  <c:v>0.24218405988551001</c:v>
                </c:pt>
                <c:pt idx="46">
                  <c:v>0.43878894251865003</c:v>
                </c:pt>
                <c:pt idx="47">
                  <c:v>0.24842905158556</c:v>
                </c:pt>
                <c:pt idx="48">
                  <c:v>1.2790188348664</c:v>
                </c:pt>
                <c:pt idx="49">
                  <c:v>0.18964259664478</c:v>
                </c:pt>
                <c:pt idx="50">
                  <c:v>0.15317286652079001</c:v>
                </c:pt>
                <c:pt idx="51">
                  <c:v>8.7527352297592995E-2</c:v>
                </c:pt>
                <c:pt idx="52">
                  <c:v>0.72241681260946</c:v>
                </c:pt>
                <c:pt idx="53">
                  <c:v>0.39421813403417</c:v>
                </c:pt>
                <c:pt idx="54">
                  <c:v>0.33931698774080998</c:v>
                </c:pt>
                <c:pt idx="55">
                  <c:v>0.13111888111888001</c:v>
                </c:pt>
                <c:pt idx="56">
                  <c:v>0.78636959370904003</c:v>
                </c:pt>
                <c:pt idx="57">
                  <c:v>0.57667103538663</c:v>
                </c:pt>
                <c:pt idx="58">
                  <c:v>1.0266491917867999</c:v>
                </c:pt>
                <c:pt idx="59">
                  <c:v>10.574912891985999</c:v>
                </c:pt>
                <c:pt idx="60">
                  <c:v>0.59420916162489001</c:v>
                </c:pt>
                <c:pt idx="61">
                  <c:v>0.73424579412602997</c:v>
                </c:pt>
                <c:pt idx="62">
                  <c:v>2.087749046206</c:v>
                </c:pt>
                <c:pt idx="63">
                  <c:v>2.5500910746812</c:v>
                </c:pt>
                <c:pt idx="64">
                  <c:v>79.541666666666998</c:v>
                </c:pt>
                <c:pt idx="65">
                  <c:v>1.1575031004547001</c:v>
                </c:pt>
                <c:pt idx="66">
                  <c:v>1.1138014527844999</c:v>
                </c:pt>
                <c:pt idx="67">
                  <c:v>57.588418188885001</c:v>
                </c:pt>
                <c:pt idx="68">
                  <c:v>0.91720065334841006</c:v>
                </c:pt>
                <c:pt idx="69">
                  <c:v>10.061527325370999</c:v>
                </c:pt>
                <c:pt idx="70">
                  <c:v>1.5549412577746999</c:v>
                </c:pt>
                <c:pt idx="71">
                  <c:v>7.255098629221</c:v>
                </c:pt>
                <c:pt idx="72">
                  <c:v>0.8101101749838</c:v>
                </c:pt>
                <c:pt idx="73">
                  <c:v>0.75495438817238003</c:v>
                </c:pt>
                <c:pt idx="74">
                  <c:v>1.4771322620519001</c:v>
                </c:pt>
                <c:pt idx="75">
                  <c:v>13.432926829268</c:v>
                </c:pt>
                <c:pt idx="76">
                  <c:v>3.0727762803234002</c:v>
                </c:pt>
                <c:pt idx="77">
                  <c:v>5.6351759773812997</c:v>
                </c:pt>
                <c:pt idx="78">
                  <c:v>4.1051136363636003</c:v>
                </c:pt>
                <c:pt idx="79">
                  <c:v>5.5525013743815004</c:v>
                </c:pt>
                <c:pt idx="80">
                  <c:v>2.8073443320915001</c:v>
                </c:pt>
                <c:pt idx="81">
                  <c:v>1.2649195640893001</c:v>
                </c:pt>
                <c:pt idx="82">
                  <c:v>1.7983235966472</c:v>
                </c:pt>
                <c:pt idx="83">
                  <c:v>0.77910745450011998</c:v>
                </c:pt>
                <c:pt idx="84">
                  <c:v>0.50903119868637003</c:v>
                </c:pt>
                <c:pt idx="85">
                  <c:v>0.65359477124182996</c:v>
                </c:pt>
                <c:pt idx="86">
                  <c:v>2.9843444227006</c:v>
                </c:pt>
                <c:pt idx="87">
                  <c:v>0.75609756097560998</c:v>
                </c:pt>
                <c:pt idx="88">
                  <c:v>0</c:v>
                </c:pt>
                <c:pt idx="89">
                  <c:v>1.7883123181377001</c:v>
                </c:pt>
                <c:pt idx="90">
                  <c:v>1.1225476651009001</c:v>
                </c:pt>
                <c:pt idx="91">
                  <c:v>0.48262548262548</c:v>
                </c:pt>
                <c:pt idx="92">
                  <c:v>0.48806941431669998</c:v>
                </c:pt>
                <c:pt idx="93">
                  <c:v>0.21676300578034999</c:v>
                </c:pt>
                <c:pt idx="94">
                  <c:v>0.84817131857554995</c:v>
                </c:pt>
                <c:pt idx="95">
                  <c:v>0.25240384615384998</c:v>
                </c:pt>
                <c:pt idx="96">
                  <c:v>1.0804321728691</c:v>
                </c:pt>
                <c:pt idx="97">
                  <c:v>1.1593507635724001</c:v>
                </c:pt>
                <c:pt idx="98">
                  <c:v>0.85910652920962005</c:v>
                </c:pt>
                <c:pt idx="99">
                  <c:v>0.74766355140187002</c:v>
                </c:pt>
                <c:pt idx="100">
                  <c:v>0.44332614426071998</c:v>
                </c:pt>
                <c:pt idx="101">
                  <c:v>0.96562114778797004</c:v>
                </c:pt>
                <c:pt idx="102">
                  <c:v>0.42591705265399998</c:v>
                </c:pt>
                <c:pt idx="103">
                  <c:v>0.42793871199424999</c:v>
                </c:pt>
                <c:pt idx="104">
                  <c:v>0.97744360902256</c:v>
                </c:pt>
                <c:pt idx="105">
                  <c:v>0.69039655996177995</c:v>
                </c:pt>
                <c:pt idx="106">
                  <c:v>0.3338898163606</c:v>
                </c:pt>
                <c:pt idx="107">
                  <c:v>0.30386081982841001</c:v>
                </c:pt>
                <c:pt idx="108">
                  <c:v>0.52393427006430005</c:v>
                </c:pt>
                <c:pt idx="109">
                  <c:v>0.88733256272522998</c:v>
                </c:pt>
                <c:pt idx="110">
                  <c:v>0.67776456599287005</c:v>
                </c:pt>
                <c:pt idx="111">
                  <c:v>0.61432983742321001</c:v>
                </c:pt>
                <c:pt idx="112">
                  <c:v>0.65052231718898001</c:v>
                </c:pt>
                <c:pt idx="113">
                  <c:v>0.44452347083926003</c:v>
                </c:pt>
                <c:pt idx="114">
                  <c:v>0.53267045454545003</c:v>
                </c:pt>
                <c:pt idx="115">
                  <c:v>0.60706401766004003</c:v>
                </c:pt>
                <c:pt idx="116">
                  <c:v>0.46088395178445002</c:v>
                </c:pt>
                <c:pt idx="117">
                  <c:v>0.52445074415308002</c:v>
                </c:pt>
                <c:pt idx="118">
                  <c:v>0.88464260438783004</c:v>
                </c:pt>
                <c:pt idx="119">
                  <c:v>0.60070671378092</c:v>
                </c:pt>
                <c:pt idx="120">
                  <c:v>0.33733427473131</c:v>
                </c:pt>
                <c:pt idx="121">
                  <c:v>0.57606395485539996</c:v>
                </c:pt>
                <c:pt idx="122">
                  <c:v>1.0993657505284999</c:v>
                </c:pt>
                <c:pt idx="123">
                  <c:v>0.85385878489327005</c:v>
                </c:pt>
                <c:pt idx="124">
                  <c:v>0.59925093632959003</c:v>
                </c:pt>
                <c:pt idx="125">
                  <c:v>0.50055060566623</c:v>
                </c:pt>
                <c:pt idx="126">
                  <c:v>0.62995800279980996</c:v>
                </c:pt>
                <c:pt idx="127">
                  <c:v>0</c:v>
                </c:pt>
                <c:pt idx="128">
                  <c:v>0</c:v>
                </c:pt>
                <c:pt idx="129">
                  <c:v>0.46576618537494002</c:v>
                </c:pt>
                <c:pt idx="130">
                  <c:v>6.4929020246683997</c:v>
                </c:pt>
                <c:pt idx="131">
                  <c:v>0.37174721189590998</c:v>
                </c:pt>
                <c:pt idx="132">
                  <c:v>0.23196474135931</c:v>
                </c:pt>
                <c:pt idx="133">
                  <c:v>1.0544611819234999</c:v>
                </c:pt>
                <c:pt idx="134">
                  <c:v>0.50165933472253998</c:v>
                </c:pt>
                <c:pt idx="135">
                  <c:v>0.41637751561415998</c:v>
                </c:pt>
                <c:pt idx="136">
                  <c:v>0.50073183884137995</c:v>
                </c:pt>
                <c:pt idx="137">
                  <c:v>0.20785219399537999</c:v>
                </c:pt>
                <c:pt idx="138">
                  <c:v>0.58260267651131004</c:v>
                </c:pt>
                <c:pt idx="139">
                  <c:v>1.6816401750748999</c:v>
                </c:pt>
                <c:pt idx="140">
                  <c:v>0.80552359033372001</c:v>
                </c:pt>
                <c:pt idx="141">
                  <c:v>0.87396504139833997</c:v>
                </c:pt>
                <c:pt idx="142">
                  <c:v>0.44796691936595001</c:v>
                </c:pt>
                <c:pt idx="143">
                  <c:v>0.16062413951353999</c:v>
                </c:pt>
                <c:pt idx="144">
                  <c:v>0.29809676679661001</c:v>
                </c:pt>
                <c:pt idx="145">
                  <c:v>0.25200458190149</c:v>
                </c:pt>
                <c:pt idx="146">
                  <c:v>3.9588100686499001</c:v>
                </c:pt>
                <c:pt idx="147">
                  <c:v>3.0538420531566999</c:v>
                </c:pt>
                <c:pt idx="148">
                  <c:v>0.20547945205479001</c:v>
                </c:pt>
                <c:pt idx="149">
                  <c:v>0.42237442922374002</c:v>
                </c:pt>
                <c:pt idx="150">
                  <c:v>0.45946298227319998</c:v>
                </c:pt>
                <c:pt idx="151">
                  <c:v>1.0556694767221</c:v>
                </c:pt>
                <c:pt idx="152">
                  <c:v>0.12143290831815</c:v>
                </c:pt>
                <c:pt idx="153">
                  <c:v>0.25603095129721998</c:v>
                </c:pt>
                <c:pt idx="154">
                  <c:v>8.3390190281251997E-2</c:v>
                </c:pt>
                <c:pt idx="155">
                  <c:v>0.34098658786087999</c:v>
                </c:pt>
                <c:pt idx="156">
                  <c:v>0.18935090509732999</c:v>
                </c:pt>
                <c:pt idx="157">
                  <c:v>0.49965932318873002</c:v>
                </c:pt>
                <c:pt idx="158">
                  <c:v>0.40115046927036002</c:v>
                </c:pt>
                <c:pt idx="159">
                  <c:v>0.37431941923774997</c:v>
                </c:pt>
                <c:pt idx="160">
                  <c:v>0.32887276026309997</c:v>
                </c:pt>
                <c:pt idx="161">
                  <c:v>0.32894736842104999</c:v>
                </c:pt>
                <c:pt idx="162">
                  <c:v>0.26083012020865998</c:v>
                </c:pt>
                <c:pt idx="163">
                  <c:v>0.38540013602357998</c:v>
                </c:pt>
                <c:pt idx="164">
                  <c:v>0.59658661833560001</c:v>
                </c:pt>
                <c:pt idx="165">
                  <c:v>0.28690071725179001</c:v>
                </c:pt>
                <c:pt idx="166">
                  <c:v>0.26035770885215997</c:v>
                </c:pt>
                <c:pt idx="167">
                  <c:v>0.33944331296673003</c:v>
                </c:pt>
                <c:pt idx="168">
                  <c:v>0.42966983265490999</c:v>
                </c:pt>
                <c:pt idx="169">
                  <c:v>0.24100015062509</c:v>
                </c:pt>
                <c:pt idx="170">
                  <c:v>0.22578460149018001</c:v>
                </c:pt>
                <c:pt idx="171">
                  <c:v>0.21044720030064001</c:v>
                </c:pt>
                <c:pt idx="172">
                  <c:v>7.5024382924450003E-2</c:v>
                </c:pt>
                <c:pt idx="173">
                  <c:v>0.15733872780399999</c:v>
                </c:pt>
                <c:pt idx="174">
                  <c:v>0.17220724767894999</c:v>
                </c:pt>
                <c:pt idx="175">
                  <c:v>0.49404895576016</c:v>
                </c:pt>
                <c:pt idx="176">
                  <c:v>7.8598697507298004E-2</c:v>
                </c:pt>
                <c:pt idx="177">
                  <c:v>0.15719739501460001</c:v>
                </c:pt>
                <c:pt idx="178">
                  <c:v>0.19083969465649001</c:v>
                </c:pt>
                <c:pt idx="179">
                  <c:v>0.37402752842608999</c:v>
                </c:pt>
                <c:pt idx="180">
                  <c:v>8.2286056253739998E-2</c:v>
                </c:pt>
                <c:pt idx="181">
                  <c:v>0.14213046080191999</c:v>
                </c:pt>
                <c:pt idx="182">
                  <c:v>6.7309849674669006E-2</c:v>
                </c:pt>
                <c:pt idx="183">
                  <c:v>0.47106325706594998</c:v>
                </c:pt>
                <c:pt idx="184">
                  <c:v>0.49338416685355002</c:v>
                </c:pt>
                <c:pt idx="185">
                  <c:v>0.44095665171898002</c:v>
                </c:pt>
                <c:pt idx="186">
                  <c:v>0.35858359480053997</c:v>
                </c:pt>
                <c:pt idx="187">
                  <c:v>2.8729199313484002</c:v>
                </c:pt>
                <c:pt idx="188">
                  <c:v>1.8599195710456</c:v>
                </c:pt>
                <c:pt idx="189">
                  <c:v>0.26767789426722999</c:v>
                </c:pt>
                <c:pt idx="190">
                  <c:v>0.24526198439242</c:v>
                </c:pt>
                <c:pt idx="191">
                  <c:v>0.33437360677664002</c:v>
                </c:pt>
                <c:pt idx="192">
                  <c:v>0.45285820341499999</c:v>
                </c:pt>
                <c:pt idx="193">
                  <c:v>0.48201705598812999</c:v>
                </c:pt>
                <c:pt idx="194">
                  <c:v>0.42231607023783002</c:v>
                </c:pt>
                <c:pt idx="195">
                  <c:v>0.38509960749463001</c:v>
                </c:pt>
                <c:pt idx="196">
                  <c:v>0.13324450366422</c:v>
                </c:pt>
                <c:pt idx="197">
                  <c:v>0.10358860525341999</c:v>
                </c:pt>
                <c:pt idx="198">
                  <c:v>0</c:v>
                </c:pt>
                <c:pt idx="199">
                  <c:v>0.17746228926353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5A-42A7-83CA-3F1B94851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126336"/>
        <c:axId val="175126664"/>
      </c:lineChart>
      <c:dateAx>
        <c:axId val="175126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26664"/>
        <c:crosses val="autoZero"/>
        <c:auto val="1"/>
        <c:lblOffset val="100"/>
        <c:baseTimeUnit val="days"/>
      </c:dateAx>
      <c:valAx>
        <c:axId val="17512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2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4341</c:v>
                </c:pt>
                <c:pt idx="1">
                  <c:v>4384</c:v>
                </c:pt>
                <c:pt idx="2">
                  <c:v>4537</c:v>
                </c:pt>
                <c:pt idx="3">
                  <c:v>4308</c:v>
                </c:pt>
                <c:pt idx="4">
                  <c:v>3783</c:v>
                </c:pt>
                <c:pt idx="5">
                  <c:v>3110</c:v>
                </c:pt>
                <c:pt idx="6">
                  <c:v>2585</c:v>
                </c:pt>
                <c:pt idx="7">
                  <c:v>2458</c:v>
                </c:pt>
                <c:pt idx="8">
                  <c:v>2325</c:v>
                </c:pt>
                <c:pt idx="9">
                  <c:v>2232</c:v>
                </c:pt>
                <c:pt idx="10">
                  <c:v>2188</c:v>
                </c:pt>
                <c:pt idx="11">
                  <c:v>2098</c:v>
                </c:pt>
                <c:pt idx="12">
                  <c:v>2087</c:v>
                </c:pt>
                <c:pt idx="13">
                  <c:v>2054</c:v>
                </c:pt>
                <c:pt idx="14">
                  <c:v>2046</c:v>
                </c:pt>
                <c:pt idx="15">
                  <c:v>1967</c:v>
                </c:pt>
                <c:pt idx="16">
                  <c:v>1985</c:v>
                </c:pt>
                <c:pt idx="17">
                  <c:v>2139</c:v>
                </c:pt>
                <c:pt idx="18">
                  <c:v>2096</c:v>
                </c:pt>
                <c:pt idx="19">
                  <c:v>2050</c:v>
                </c:pt>
                <c:pt idx="20">
                  <c:v>2138</c:v>
                </c:pt>
                <c:pt idx="21">
                  <c:v>2303</c:v>
                </c:pt>
                <c:pt idx="22">
                  <c:v>2378</c:v>
                </c:pt>
                <c:pt idx="23">
                  <c:v>2442</c:v>
                </c:pt>
                <c:pt idx="24">
                  <c:v>2189</c:v>
                </c:pt>
                <c:pt idx="25">
                  <c:v>1655</c:v>
                </c:pt>
                <c:pt idx="26">
                  <c:v>1275</c:v>
                </c:pt>
                <c:pt idx="27">
                  <c:v>855</c:v>
                </c:pt>
                <c:pt idx="28">
                  <c:v>460</c:v>
                </c:pt>
                <c:pt idx="29">
                  <c:v>314</c:v>
                </c:pt>
                <c:pt idx="30">
                  <c:v>66</c:v>
                </c:pt>
                <c:pt idx="31">
                  <c:v>56</c:v>
                </c:pt>
                <c:pt idx="32">
                  <c:v>56</c:v>
                </c:pt>
                <c:pt idx="33">
                  <c:v>69</c:v>
                </c:pt>
                <c:pt idx="34">
                  <c:v>70</c:v>
                </c:pt>
                <c:pt idx="35">
                  <c:v>201</c:v>
                </c:pt>
                <c:pt idx="36">
                  <c:v>926</c:v>
                </c:pt>
                <c:pt idx="37">
                  <c:v>1660</c:v>
                </c:pt>
                <c:pt idx="38">
                  <c:v>2616</c:v>
                </c:pt>
                <c:pt idx="39">
                  <c:v>3233</c:v>
                </c:pt>
                <c:pt idx="40">
                  <c:v>3657</c:v>
                </c:pt>
                <c:pt idx="41">
                  <c:v>3674</c:v>
                </c:pt>
                <c:pt idx="42">
                  <c:v>3512</c:v>
                </c:pt>
                <c:pt idx="43">
                  <c:v>2724</c:v>
                </c:pt>
                <c:pt idx="44">
                  <c:v>1909</c:v>
                </c:pt>
                <c:pt idx="45">
                  <c:v>1277</c:v>
                </c:pt>
                <c:pt idx="46">
                  <c:v>709</c:v>
                </c:pt>
                <c:pt idx="47">
                  <c:v>420</c:v>
                </c:pt>
                <c:pt idx="48">
                  <c:v>423</c:v>
                </c:pt>
                <c:pt idx="49">
                  <c:v>453</c:v>
                </c:pt>
                <c:pt idx="50">
                  <c:v>444</c:v>
                </c:pt>
                <c:pt idx="51">
                  <c:v>284</c:v>
                </c:pt>
                <c:pt idx="52">
                  <c:v>167</c:v>
                </c:pt>
                <c:pt idx="53">
                  <c:v>171</c:v>
                </c:pt>
                <c:pt idx="54">
                  <c:v>173</c:v>
                </c:pt>
                <c:pt idx="55">
                  <c:v>174</c:v>
                </c:pt>
                <c:pt idx="56">
                  <c:v>118</c:v>
                </c:pt>
                <c:pt idx="57">
                  <c:v>131</c:v>
                </c:pt>
                <c:pt idx="58">
                  <c:v>148</c:v>
                </c:pt>
                <c:pt idx="59">
                  <c:v>224</c:v>
                </c:pt>
                <c:pt idx="60">
                  <c:v>588</c:v>
                </c:pt>
                <c:pt idx="61">
                  <c:v>1120</c:v>
                </c:pt>
                <c:pt idx="62">
                  <c:v>1418</c:v>
                </c:pt>
                <c:pt idx="63">
                  <c:v>1745</c:v>
                </c:pt>
                <c:pt idx="64">
                  <c:v>2068</c:v>
                </c:pt>
                <c:pt idx="65">
                  <c:v>2340</c:v>
                </c:pt>
                <c:pt idx="66">
                  <c:v>2451</c:v>
                </c:pt>
                <c:pt idx="67">
                  <c:v>2528</c:v>
                </c:pt>
                <c:pt idx="68">
                  <c:v>2933</c:v>
                </c:pt>
                <c:pt idx="69">
                  <c:v>3205</c:v>
                </c:pt>
                <c:pt idx="70">
                  <c:v>3640</c:v>
                </c:pt>
                <c:pt idx="71">
                  <c:v>3918</c:v>
                </c:pt>
                <c:pt idx="72">
                  <c:v>4399</c:v>
                </c:pt>
                <c:pt idx="73">
                  <c:v>4433</c:v>
                </c:pt>
                <c:pt idx="74">
                  <c:v>4311</c:v>
                </c:pt>
                <c:pt idx="75">
                  <c:v>4156</c:v>
                </c:pt>
                <c:pt idx="76">
                  <c:v>4380</c:v>
                </c:pt>
                <c:pt idx="77">
                  <c:v>4276</c:v>
                </c:pt>
                <c:pt idx="78">
                  <c:v>4714</c:v>
                </c:pt>
                <c:pt idx="79">
                  <c:v>5116</c:v>
                </c:pt>
                <c:pt idx="80">
                  <c:v>5040</c:v>
                </c:pt>
                <c:pt idx="81">
                  <c:v>4850</c:v>
                </c:pt>
                <c:pt idx="82">
                  <c:v>4832</c:v>
                </c:pt>
                <c:pt idx="83">
                  <c:v>4597</c:v>
                </c:pt>
                <c:pt idx="84">
                  <c:v>4687</c:v>
                </c:pt>
                <c:pt idx="85">
                  <c:v>3976</c:v>
                </c:pt>
                <c:pt idx="86">
                  <c:v>3426</c:v>
                </c:pt>
                <c:pt idx="87">
                  <c:v>2840</c:v>
                </c:pt>
                <c:pt idx="88">
                  <c:v>2299</c:v>
                </c:pt>
                <c:pt idx="89">
                  <c:v>1649</c:v>
                </c:pt>
                <c:pt idx="90">
                  <c:v>1237</c:v>
                </c:pt>
                <c:pt idx="91">
                  <c:v>507</c:v>
                </c:pt>
                <c:pt idx="92">
                  <c:v>468</c:v>
                </c:pt>
                <c:pt idx="93">
                  <c:v>447</c:v>
                </c:pt>
                <c:pt idx="94">
                  <c:v>392</c:v>
                </c:pt>
                <c:pt idx="95">
                  <c:v>408</c:v>
                </c:pt>
                <c:pt idx="96">
                  <c:v>376</c:v>
                </c:pt>
                <c:pt idx="97">
                  <c:v>346</c:v>
                </c:pt>
                <c:pt idx="98">
                  <c:v>343</c:v>
                </c:pt>
                <c:pt idx="99">
                  <c:v>368</c:v>
                </c:pt>
                <c:pt idx="100">
                  <c:v>383</c:v>
                </c:pt>
                <c:pt idx="101">
                  <c:v>380</c:v>
                </c:pt>
                <c:pt idx="102">
                  <c:v>393</c:v>
                </c:pt>
                <c:pt idx="103">
                  <c:v>386</c:v>
                </c:pt>
                <c:pt idx="104">
                  <c:v>346</c:v>
                </c:pt>
                <c:pt idx="105">
                  <c:v>374</c:v>
                </c:pt>
                <c:pt idx="106">
                  <c:v>413</c:v>
                </c:pt>
                <c:pt idx="107">
                  <c:v>399</c:v>
                </c:pt>
                <c:pt idx="108">
                  <c:v>381</c:v>
                </c:pt>
                <c:pt idx="109">
                  <c:v>372</c:v>
                </c:pt>
                <c:pt idx="110">
                  <c:v>386</c:v>
                </c:pt>
                <c:pt idx="111">
                  <c:v>384</c:v>
                </c:pt>
                <c:pt idx="112">
                  <c:v>313</c:v>
                </c:pt>
                <c:pt idx="113">
                  <c:v>285</c:v>
                </c:pt>
                <c:pt idx="114">
                  <c:v>312</c:v>
                </c:pt>
                <c:pt idx="115">
                  <c:v>328</c:v>
                </c:pt>
                <c:pt idx="116">
                  <c:v>333</c:v>
                </c:pt>
                <c:pt idx="117">
                  <c:v>345</c:v>
                </c:pt>
                <c:pt idx="118">
                  <c:v>371</c:v>
                </c:pt>
                <c:pt idx="119">
                  <c:v>384</c:v>
                </c:pt>
                <c:pt idx="120">
                  <c:v>395</c:v>
                </c:pt>
                <c:pt idx="121">
                  <c:v>397</c:v>
                </c:pt>
                <c:pt idx="122">
                  <c:v>408</c:v>
                </c:pt>
                <c:pt idx="123">
                  <c:v>447</c:v>
                </c:pt>
                <c:pt idx="124">
                  <c:v>446</c:v>
                </c:pt>
                <c:pt idx="125">
                  <c:v>438</c:v>
                </c:pt>
                <c:pt idx="126">
                  <c:v>446</c:v>
                </c:pt>
                <c:pt idx="127">
                  <c:v>467</c:v>
                </c:pt>
                <c:pt idx="128">
                  <c:v>456</c:v>
                </c:pt>
                <c:pt idx="129">
                  <c:v>432</c:v>
                </c:pt>
                <c:pt idx="130">
                  <c:v>397</c:v>
                </c:pt>
                <c:pt idx="131">
                  <c:v>558</c:v>
                </c:pt>
                <c:pt idx="132">
                  <c:v>570</c:v>
                </c:pt>
                <c:pt idx="133">
                  <c:v>533</c:v>
                </c:pt>
                <c:pt idx="134">
                  <c:v>508</c:v>
                </c:pt>
                <c:pt idx="135">
                  <c:v>501</c:v>
                </c:pt>
                <c:pt idx="136">
                  <c:v>489</c:v>
                </c:pt>
                <c:pt idx="137">
                  <c:v>391</c:v>
                </c:pt>
                <c:pt idx="138">
                  <c:v>273</c:v>
                </c:pt>
                <c:pt idx="139">
                  <c:v>262</c:v>
                </c:pt>
                <c:pt idx="140">
                  <c:v>288</c:v>
                </c:pt>
                <c:pt idx="141">
                  <c:v>288</c:v>
                </c:pt>
                <c:pt idx="142">
                  <c:v>325</c:v>
                </c:pt>
                <c:pt idx="143">
                  <c:v>348</c:v>
                </c:pt>
                <c:pt idx="144">
                  <c:v>337</c:v>
                </c:pt>
                <c:pt idx="145">
                  <c:v>334</c:v>
                </c:pt>
                <c:pt idx="146">
                  <c:v>331</c:v>
                </c:pt>
                <c:pt idx="147">
                  <c:v>381</c:v>
                </c:pt>
                <c:pt idx="148">
                  <c:v>423</c:v>
                </c:pt>
                <c:pt idx="149">
                  <c:v>383</c:v>
                </c:pt>
                <c:pt idx="150">
                  <c:v>371</c:v>
                </c:pt>
                <c:pt idx="151">
                  <c:v>387</c:v>
                </c:pt>
                <c:pt idx="152">
                  <c:v>429</c:v>
                </c:pt>
                <c:pt idx="153">
                  <c:v>394</c:v>
                </c:pt>
                <c:pt idx="154">
                  <c:v>326</c:v>
                </c:pt>
                <c:pt idx="155">
                  <c:v>290</c:v>
                </c:pt>
                <c:pt idx="156">
                  <c:v>285</c:v>
                </c:pt>
                <c:pt idx="157">
                  <c:v>264</c:v>
                </c:pt>
                <c:pt idx="158">
                  <c:v>228</c:v>
                </c:pt>
                <c:pt idx="159">
                  <c:v>140</c:v>
                </c:pt>
                <c:pt idx="160">
                  <c:v>143</c:v>
                </c:pt>
                <c:pt idx="161">
                  <c:v>154</c:v>
                </c:pt>
                <c:pt idx="162">
                  <c:v>145</c:v>
                </c:pt>
                <c:pt idx="163">
                  <c:v>151</c:v>
                </c:pt>
                <c:pt idx="164">
                  <c:v>182</c:v>
                </c:pt>
                <c:pt idx="165">
                  <c:v>222</c:v>
                </c:pt>
                <c:pt idx="166">
                  <c:v>235</c:v>
                </c:pt>
                <c:pt idx="167">
                  <c:v>218</c:v>
                </c:pt>
                <c:pt idx="168">
                  <c:v>220</c:v>
                </c:pt>
                <c:pt idx="169">
                  <c:v>242</c:v>
                </c:pt>
                <c:pt idx="170">
                  <c:v>237</c:v>
                </c:pt>
                <c:pt idx="171">
                  <c:v>210</c:v>
                </c:pt>
                <c:pt idx="172">
                  <c:v>190</c:v>
                </c:pt>
                <c:pt idx="173">
                  <c:v>188</c:v>
                </c:pt>
                <c:pt idx="174">
                  <c:v>215</c:v>
                </c:pt>
                <c:pt idx="175">
                  <c:v>199</c:v>
                </c:pt>
                <c:pt idx="176">
                  <c:v>218</c:v>
                </c:pt>
                <c:pt idx="177">
                  <c:v>217</c:v>
                </c:pt>
                <c:pt idx="178">
                  <c:v>198</c:v>
                </c:pt>
                <c:pt idx="179">
                  <c:v>189</c:v>
                </c:pt>
                <c:pt idx="180">
                  <c:v>183</c:v>
                </c:pt>
                <c:pt idx="181">
                  <c:v>152</c:v>
                </c:pt>
                <c:pt idx="182">
                  <c:v>116</c:v>
                </c:pt>
                <c:pt idx="183">
                  <c:v>88</c:v>
                </c:pt>
                <c:pt idx="184">
                  <c:v>106</c:v>
                </c:pt>
                <c:pt idx="185">
                  <c:v>116</c:v>
                </c:pt>
                <c:pt idx="186">
                  <c:v>121</c:v>
                </c:pt>
                <c:pt idx="187">
                  <c:v>197</c:v>
                </c:pt>
                <c:pt idx="188">
                  <c:v>289</c:v>
                </c:pt>
                <c:pt idx="189">
                  <c:v>337</c:v>
                </c:pt>
                <c:pt idx="190">
                  <c:v>343</c:v>
                </c:pt>
                <c:pt idx="191">
                  <c:v>348</c:v>
                </c:pt>
                <c:pt idx="192">
                  <c:v>360</c:v>
                </c:pt>
                <c:pt idx="193">
                  <c:v>355</c:v>
                </c:pt>
                <c:pt idx="194">
                  <c:v>308</c:v>
                </c:pt>
                <c:pt idx="195">
                  <c:v>235</c:v>
                </c:pt>
                <c:pt idx="196">
                  <c:v>198</c:v>
                </c:pt>
                <c:pt idx="197">
                  <c:v>185</c:v>
                </c:pt>
                <c:pt idx="198">
                  <c:v>168</c:v>
                </c:pt>
                <c:pt idx="199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C5-4305-BD3E-4B58B6FE9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132880"/>
        <c:axId val="175131568"/>
      </c:lineChart>
      <c:dateAx>
        <c:axId val="175132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31568"/>
        <c:crosses val="autoZero"/>
        <c:auto val="1"/>
        <c:lblOffset val="100"/>
        <c:baseTimeUnit val="days"/>
      </c:dateAx>
      <c:valAx>
        <c:axId val="17513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3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6</c:v>
                </c:pt>
                <c:pt idx="1">
                  <c:v>262</c:v>
                </c:pt>
                <c:pt idx="2">
                  <c:v>243</c:v>
                </c:pt>
                <c:pt idx="3">
                  <c:v>1245</c:v>
                </c:pt>
                <c:pt idx="4">
                  <c:v>0</c:v>
                </c:pt>
                <c:pt idx="5">
                  <c:v>0</c:v>
                </c:pt>
                <c:pt idx="6">
                  <c:v>24</c:v>
                </c:pt>
                <c:pt idx="7">
                  <c:v>13</c:v>
                </c:pt>
                <c:pt idx="8">
                  <c:v>2</c:v>
                </c:pt>
                <c:pt idx="9">
                  <c:v>5</c:v>
                </c:pt>
                <c:pt idx="10">
                  <c:v>521</c:v>
                </c:pt>
                <c:pt idx="11">
                  <c:v>18</c:v>
                </c:pt>
                <c:pt idx="12">
                  <c:v>4</c:v>
                </c:pt>
                <c:pt idx="13">
                  <c:v>5</c:v>
                </c:pt>
                <c:pt idx="14">
                  <c:v>5</c:v>
                </c:pt>
                <c:pt idx="15">
                  <c:v>7</c:v>
                </c:pt>
                <c:pt idx="16">
                  <c:v>5</c:v>
                </c:pt>
                <c:pt idx="17">
                  <c:v>534</c:v>
                </c:pt>
                <c:pt idx="18">
                  <c:v>13</c:v>
                </c:pt>
                <c:pt idx="19">
                  <c:v>3</c:v>
                </c:pt>
                <c:pt idx="20">
                  <c:v>3</c:v>
                </c:pt>
                <c:pt idx="21">
                  <c:v>0</c:v>
                </c:pt>
                <c:pt idx="22">
                  <c:v>2</c:v>
                </c:pt>
                <c:pt idx="23">
                  <c:v>2</c:v>
                </c:pt>
                <c:pt idx="24">
                  <c:v>4</c:v>
                </c:pt>
                <c:pt idx="25">
                  <c:v>2</c:v>
                </c:pt>
                <c:pt idx="26">
                  <c:v>4</c:v>
                </c:pt>
                <c:pt idx="27">
                  <c:v>4</c:v>
                </c:pt>
                <c:pt idx="28">
                  <c:v>3</c:v>
                </c:pt>
                <c:pt idx="29">
                  <c:v>4</c:v>
                </c:pt>
                <c:pt idx="30">
                  <c:v>2</c:v>
                </c:pt>
                <c:pt idx="31">
                  <c:v>0</c:v>
                </c:pt>
                <c:pt idx="32">
                  <c:v>5</c:v>
                </c:pt>
                <c:pt idx="33">
                  <c:v>3</c:v>
                </c:pt>
                <c:pt idx="34">
                  <c:v>3</c:v>
                </c:pt>
                <c:pt idx="35">
                  <c:v>507</c:v>
                </c:pt>
                <c:pt idx="36">
                  <c:v>374</c:v>
                </c:pt>
                <c:pt idx="37">
                  <c:v>156</c:v>
                </c:pt>
                <c:pt idx="38">
                  <c:v>26</c:v>
                </c:pt>
                <c:pt idx="39">
                  <c:v>19</c:v>
                </c:pt>
                <c:pt idx="40">
                  <c:v>1</c:v>
                </c:pt>
                <c:pt idx="41">
                  <c:v>5</c:v>
                </c:pt>
                <c:pt idx="42">
                  <c:v>10</c:v>
                </c:pt>
                <c:pt idx="43">
                  <c:v>192</c:v>
                </c:pt>
                <c:pt idx="44">
                  <c:v>101</c:v>
                </c:pt>
                <c:pt idx="45">
                  <c:v>5</c:v>
                </c:pt>
                <c:pt idx="46">
                  <c:v>10</c:v>
                </c:pt>
                <c:pt idx="47">
                  <c:v>5</c:v>
                </c:pt>
                <c:pt idx="48">
                  <c:v>29</c:v>
                </c:pt>
                <c:pt idx="49">
                  <c:v>4</c:v>
                </c:pt>
                <c:pt idx="50">
                  <c:v>3</c:v>
                </c:pt>
                <c:pt idx="51">
                  <c:v>2</c:v>
                </c:pt>
                <c:pt idx="52">
                  <c:v>16</c:v>
                </c:pt>
                <c:pt idx="53">
                  <c:v>9</c:v>
                </c:pt>
                <c:pt idx="54">
                  <c:v>7</c:v>
                </c:pt>
                <c:pt idx="55">
                  <c:v>3</c:v>
                </c:pt>
                <c:pt idx="56">
                  <c:v>18</c:v>
                </c:pt>
                <c:pt idx="57">
                  <c:v>13</c:v>
                </c:pt>
                <c:pt idx="58">
                  <c:v>23</c:v>
                </c:pt>
                <c:pt idx="59">
                  <c:v>242</c:v>
                </c:pt>
                <c:pt idx="60">
                  <c:v>13</c:v>
                </c:pt>
                <c:pt idx="61">
                  <c:v>17</c:v>
                </c:pt>
                <c:pt idx="62">
                  <c:v>49</c:v>
                </c:pt>
                <c:pt idx="63">
                  <c:v>60</c:v>
                </c:pt>
                <c:pt idx="64">
                  <c:v>1909</c:v>
                </c:pt>
                <c:pt idx="65">
                  <c:v>28</c:v>
                </c:pt>
                <c:pt idx="66">
                  <c:v>27</c:v>
                </c:pt>
                <c:pt idx="67">
                  <c:v>1481</c:v>
                </c:pt>
                <c:pt idx="68">
                  <c:v>24</c:v>
                </c:pt>
                <c:pt idx="69">
                  <c:v>278</c:v>
                </c:pt>
                <c:pt idx="70">
                  <c:v>45</c:v>
                </c:pt>
                <c:pt idx="71">
                  <c:v>217</c:v>
                </c:pt>
                <c:pt idx="72">
                  <c:v>25</c:v>
                </c:pt>
                <c:pt idx="73">
                  <c:v>24</c:v>
                </c:pt>
                <c:pt idx="74">
                  <c:v>47</c:v>
                </c:pt>
                <c:pt idx="75">
                  <c:v>440</c:v>
                </c:pt>
                <c:pt idx="76">
                  <c:v>102</c:v>
                </c:pt>
                <c:pt idx="77">
                  <c:v>192</c:v>
                </c:pt>
                <c:pt idx="78">
                  <c:v>144</c:v>
                </c:pt>
                <c:pt idx="79">
                  <c:v>202</c:v>
                </c:pt>
                <c:pt idx="80">
                  <c:v>105</c:v>
                </c:pt>
                <c:pt idx="81">
                  <c:v>48</c:v>
                </c:pt>
                <c:pt idx="82">
                  <c:v>70</c:v>
                </c:pt>
                <c:pt idx="83">
                  <c:v>31</c:v>
                </c:pt>
                <c:pt idx="84">
                  <c:v>20</c:v>
                </c:pt>
                <c:pt idx="85">
                  <c:v>26</c:v>
                </c:pt>
                <c:pt idx="86">
                  <c:v>122</c:v>
                </c:pt>
                <c:pt idx="87">
                  <c:v>31</c:v>
                </c:pt>
                <c:pt idx="88">
                  <c:v>0</c:v>
                </c:pt>
                <c:pt idx="89">
                  <c:v>73</c:v>
                </c:pt>
                <c:pt idx="90">
                  <c:v>46</c:v>
                </c:pt>
                <c:pt idx="91">
                  <c:v>20</c:v>
                </c:pt>
                <c:pt idx="92">
                  <c:v>20</c:v>
                </c:pt>
                <c:pt idx="93">
                  <c:v>9</c:v>
                </c:pt>
                <c:pt idx="94">
                  <c:v>35</c:v>
                </c:pt>
                <c:pt idx="95">
                  <c:v>10</c:v>
                </c:pt>
                <c:pt idx="96">
                  <c:v>45</c:v>
                </c:pt>
                <c:pt idx="97">
                  <c:v>48</c:v>
                </c:pt>
                <c:pt idx="98">
                  <c:v>35</c:v>
                </c:pt>
                <c:pt idx="99">
                  <c:v>31</c:v>
                </c:pt>
                <c:pt idx="100">
                  <c:v>18</c:v>
                </c:pt>
                <c:pt idx="101">
                  <c:v>40</c:v>
                </c:pt>
                <c:pt idx="102">
                  <c:v>17</c:v>
                </c:pt>
                <c:pt idx="103">
                  <c:v>17</c:v>
                </c:pt>
                <c:pt idx="104">
                  <c:v>40</c:v>
                </c:pt>
                <c:pt idx="105">
                  <c:v>28</c:v>
                </c:pt>
                <c:pt idx="106">
                  <c:v>14</c:v>
                </c:pt>
                <c:pt idx="107">
                  <c:v>12</c:v>
                </c:pt>
                <c:pt idx="108">
                  <c:v>22</c:v>
                </c:pt>
                <c:pt idx="109">
                  <c:v>37</c:v>
                </c:pt>
                <c:pt idx="110">
                  <c:v>28</c:v>
                </c:pt>
                <c:pt idx="111">
                  <c:v>25</c:v>
                </c:pt>
                <c:pt idx="112">
                  <c:v>27</c:v>
                </c:pt>
                <c:pt idx="113">
                  <c:v>18</c:v>
                </c:pt>
                <c:pt idx="114">
                  <c:v>22</c:v>
                </c:pt>
                <c:pt idx="115">
                  <c:v>25</c:v>
                </c:pt>
                <c:pt idx="116">
                  <c:v>19</c:v>
                </c:pt>
                <c:pt idx="117">
                  <c:v>22</c:v>
                </c:pt>
                <c:pt idx="118">
                  <c:v>37</c:v>
                </c:pt>
                <c:pt idx="119">
                  <c:v>25</c:v>
                </c:pt>
                <c:pt idx="120">
                  <c:v>14</c:v>
                </c:pt>
                <c:pt idx="121">
                  <c:v>24</c:v>
                </c:pt>
                <c:pt idx="122">
                  <c:v>46</c:v>
                </c:pt>
                <c:pt idx="123">
                  <c:v>36</c:v>
                </c:pt>
                <c:pt idx="124">
                  <c:v>25</c:v>
                </c:pt>
                <c:pt idx="125">
                  <c:v>21</c:v>
                </c:pt>
                <c:pt idx="126">
                  <c:v>27</c:v>
                </c:pt>
                <c:pt idx="127">
                  <c:v>0</c:v>
                </c:pt>
                <c:pt idx="128">
                  <c:v>0</c:v>
                </c:pt>
                <c:pt idx="129">
                  <c:v>20</c:v>
                </c:pt>
                <c:pt idx="130">
                  <c:v>279</c:v>
                </c:pt>
                <c:pt idx="131">
                  <c:v>16</c:v>
                </c:pt>
                <c:pt idx="132">
                  <c:v>10</c:v>
                </c:pt>
                <c:pt idx="133">
                  <c:v>45</c:v>
                </c:pt>
                <c:pt idx="134">
                  <c:v>21</c:v>
                </c:pt>
                <c:pt idx="135">
                  <c:v>18</c:v>
                </c:pt>
                <c:pt idx="136">
                  <c:v>21</c:v>
                </c:pt>
                <c:pt idx="137">
                  <c:v>9</c:v>
                </c:pt>
                <c:pt idx="138">
                  <c:v>25</c:v>
                </c:pt>
                <c:pt idx="139">
                  <c:v>73</c:v>
                </c:pt>
                <c:pt idx="140">
                  <c:v>35</c:v>
                </c:pt>
                <c:pt idx="141">
                  <c:v>38</c:v>
                </c:pt>
                <c:pt idx="142">
                  <c:v>19</c:v>
                </c:pt>
                <c:pt idx="143">
                  <c:v>7</c:v>
                </c:pt>
                <c:pt idx="144">
                  <c:v>13</c:v>
                </c:pt>
                <c:pt idx="145">
                  <c:v>11</c:v>
                </c:pt>
                <c:pt idx="146">
                  <c:v>173</c:v>
                </c:pt>
                <c:pt idx="147">
                  <c:v>133</c:v>
                </c:pt>
                <c:pt idx="148">
                  <c:v>9</c:v>
                </c:pt>
                <c:pt idx="149">
                  <c:v>18</c:v>
                </c:pt>
                <c:pt idx="150">
                  <c:v>20</c:v>
                </c:pt>
                <c:pt idx="151">
                  <c:v>46</c:v>
                </c:pt>
                <c:pt idx="152">
                  <c:v>5</c:v>
                </c:pt>
                <c:pt idx="153">
                  <c:v>11</c:v>
                </c:pt>
                <c:pt idx="154">
                  <c:v>3</c:v>
                </c:pt>
                <c:pt idx="155">
                  <c:v>15</c:v>
                </c:pt>
                <c:pt idx="156">
                  <c:v>8</c:v>
                </c:pt>
                <c:pt idx="157">
                  <c:v>22</c:v>
                </c:pt>
                <c:pt idx="158">
                  <c:v>17</c:v>
                </c:pt>
                <c:pt idx="159">
                  <c:v>16</c:v>
                </c:pt>
                <c:pt idx="160">
                  <c:v>14</c:v>
                </c:pt>
                <c:pt idx="161">
                  <c:v>14</c:v>
                </c:pt>
                <c:pt idx="162">
                  <c:v>11</c:v>
                </c:pt>
                <c:pt idx="163">
                  <c:v>17</c:v>
                </c:pt>
                <c:pt idx="164">
                  <c:v>26</c:v>
                </c:pt>
                <c:pt idx="165">
                  <c:v>12</c:v>
                </c:pt>
                <c:pt idx="166">
                  <c:v>11</c:v>
                </c:pt>
                <c:pt idx="167">
                  <c:v>15</c:v>
                </c:pt>
                <c:pt idx="168">
                  <c:v>19</c:v>
                </c:pt>
                <c:pt idx="169">
                  <c:v>10</c:v>
                </c:pt>
                <c:pt idx="170">
                  <c:v>10</c:v>
                </c:pt>
                <c:pt idx="171">
                  <c:v>9</c:v>
                </c:pt>
                <c:pt idx="172">
                  <c:v>3</c:v>
                </c:pt>
                <c:pt idx="173">
                  <c:v>7</c:v>
                </c:pt>
                <c:pt idx="174">
                  <c:v>7</c:v>
                </c:pt>
                <c:pt idx="175">
                  <c:v>22</c:v>
                </c:pt>
                <c:pt idx="176">
                  <c:v>3</c:v>
                </c:pt>
                <c:pt idx="177">
                  <c:v>7</c:v>
                </c:pt>
                <c:pt idx="178">
                  <c:v>8</c:v>
                </c:pt>
                <c:pt idx="179">
                  <c:v>16</c:v>
                </c:pt>
                <c:pt idx="180">
                  <c:v>3</c:v>
                </c:pt>
                <c:pt idx="181">
                  <c:v>6</c:v>
                </c:pt>
                <c:pt idx="182">
                  <c:v>3</c:v>
                </c:pt>
                <c:pt idx="183">
                  <c:v>21</c:v>
                </c:pt>
                <c:pt idx="184">
                  <c:v>22</c:v>
                </c:pt>
                <c:pt idx="185">
                  <c:v>19</c:v>
                </c:pt>
                <c:pt idx="186">
                  <c:v>16</c:v>
                </c:pt>
                <c:pt idx="187">
                  <c:v>128</c:v>
                </c:pt>
                <c:pt idx="188">
                  <c:v>83</c:v>
                </c:pt>
                <c:pt idx="189">
                  <c:v>12</c:v>
                </c:pt>
                <c:pt idx="190">
                  <c:v>11</c:v>
                </c:pt>
                <c:pt idx="191">
                  <c:v>15</c:v>
                </c:pt>
                <c:pt idx="192">
                  <c:v>20</c:v>
                </c:pt>
                <c:pt idx="193">
                  <c:v>21</c:v>
                </c:pt>
                <c:pt idx="194">
                  <c:v>19</c:v>
                </c:pt>
                <c:pt idx="195">
                  <c:v>17</c:v>
                </c:pt>
                <c:pt idx="196">
                  <c:v>6</c:v>
                </c:pt>
                <c:pt idx="197">
                  <c:v>4</c:v>
                </c:pt>
                <c:pt idx="198">
                  <c:v>0</c:v>
                </c:pt>
                <c:pt idx="19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C3-4C2F-9145-5D2A8D064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133208"/>
        <c:axId val="175133536"/>
      </c:lineChart>
      <c:dateAx>
        <c:axId val="175133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33536"/>
        <c:crosses val="autoZero"/>
        <c:auto val="1"/>
        <c:lblOffset val="100"/>
        <c:baseTimeUnit val="days"/>
      </c:dateAx>
      <c:valAx>
        <c:axId val="17513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3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D9-4285-80ED-130C49386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5139112"/>
        <c:axId val="175138784"/>
      </c:radarChart>
      <c:catAx>
        <c:axId val="17513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38784"/>
        <c:crosses val="autoZero"/>
        <c:auto val="1"/>
        <c:lblAlgn val="ctr"/>
        <c:lblOffset val="100"/>
        <c:noMultiLvlLbl val="0"/>
      </c:catAx>
      <c:valAx>
        <c:axId val="17513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3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176</c:v>
                </c:pt>
                <c:pt idx="1">
                  <c:v>182</c:v>
                </c:pt>
                <c:pt idx="2">
                  <c:v>189</c:v>
                </c:pt>
                <c:pt idx="3">
                  <c:v>205</c:v>
                </c:pt>
                <c:pt idx="4">
                  <c:v>236</c:v>
                </c:pt>
                <c:pt idx="5">
                  <c:v>242</c:v>
                </c:pt>
                <c:pt idx="6">
                  <c:v>244</c:v>
                </c:pt>
                <c:pt idx="7">
                  <c:v>246</c:v>
                </c:pt>
                <c:pt idx="8">
                  <c:v>251</c:v>
                </c:pt>
                <c:pt idx="9">
                  <c:v>253</c:v>
                </c:pt>
                <c:pt idx="10">
                  <c:v>254</c:v>
                </c:pt>
                <c:pt idx="11">
                  <c:v>254</c:v>
                </c:pt>
                <c:pt idx="12">
                  <c:v>269</c:v>
                </c:pt>
                <c:pt idx="13">
                  <c:v>277</c:v>
                </c:pt>
                <c:pt idx="14">
                  <c:v>278</c:v>
                </c:pt>
                <c:pt idx="15">
                  <c:v>282</c:v>
                </c:pt>
                <c:pt idx="16">
                  <c:v>282</c:v>
                </c:pt>
                <c:pt idx="17">
                  <c:v>281</c:v>
                </c:pt>
                <c:pt idx="18">
                  <c:v>283</c:v>
                </c:pt>
                <c:pt idx="19">
                  <c:v>287</c:v>
                </c:pt>
                <c:pt idx="20">
                  <c:v>289</c:v>
                </c:pt>
                <c:pt idx="21">
                  <c:v>293</c:v>
                </c:pt>
                <c:pt idx="22">
                  <c:v>298</c:v>
                </c:pt>
                <c:pt idx="23">
                  <c:v>296</c:v>
                </c:pt>
                <c:pt idx="24">
                  <c:v>298</c:v>
                </c:pt>
                <c:pt idx="25">
                  <c:v>298</c:v>
                </c:pt>
                <c:pt idx="26">
                  <c:v>298</c:v>
                </c:pt>
                <c:pt idx="27">
                  <c:v>299</c:v>
                </c:pt>
                <c:pt idx="28">
                  <c:v>300</c:v>
                </c:pt>
                <c:pt idx="29">
                  <c:v>301</c:v>
                </c:pt>
                <c:pt idx="30">
                  <c:v>302</c:v>
                </c:pt>
                <c:pt idx="31">
                  <c:v>304</c:v>
                </c:pt>
                <c:pt idx="32">
                  <c:v>309</c:v>
                </c:pt>
                <c:pt idx="33">
                  <c:v>315</c:v>
                </c:pt>
                <c:pt idx="34">
                  <c:v>317</c:v>
                </c:pt>
                <c:pt idx="35">
                  <c:v>318</c:v>
                </c:pt>
                <c:pt idx="36">
                  <c:v>319</c:v>
                </c:pt>
                <c:pt idx="37">
                  <c:v>320</c:v>
                </c:pt>
                <c:pt idx="38">
                  <c:v>322</c:v>
                </c:pt>
                <c:pt idx="39">
                  <c:v>320</c:v>
                </c:pt>
                <c:pt idx="40">
                  <c:v>318</c:v>
                </c:pt>
                <c:pt idx="41">
                  <c:v>323</c:v>
                </c:pt>
                <c:pt idx="42">
                  <c:v>324</c:v>
                </c:pt>
                <c:pt idx="43">
                  <c:v>328</c:v>
                </c:pt>
                <c:pt idx="44">
                  <c:v>329</c:v>
                </c:pt>
                <c:pt idx="45">
                  <c:v>328</c:v>
                </c:pt>
                <c:pt idx="46">
                  <c:v>333</c:v>
                </c:pt>
                <c:pt idx="47">
                  <c:v>334</c:v>
                </c:pt>
                <c:pt idx="48">
                  <c:v>340</c:v>
                </c:pt>
                <c:pt idx="49">
                  <c:v>340</c:v>
                </c:pt>
                <c:pt idx="50">
                  <c:v>342</c:v>
                </c:pt>
                <c:pt idx="51">
                  <c:v>342</c:v>
                </c:pt>
                <c:pt idx="52">
                  <c:v>346</c:v>
                </c:pt>
                <c:pt idx="53">
                  <c:v>350</c:v>
                </c:pt>
                <c:pt idx="54">
                  <c:v>349</c:v>
                </c:pt>
                <c:pt idx="55">
                  <c:v>354</c:v>
                </c:pt>
                <c:pt idx="56">
                  <c:v>356</c:v>
                </c:pt>
                <c:pt idx="57">
                  <c:v>356</c:v>
                </c:pt>
                <c:pt idx="58">
                  <c:v>359</c:v>
                </c:pt>
                <c:pt idx="59">
                  <c:v>363</c:v>
                </c:pt>
                <c:pt idx="60">
                  <c:v>366</c:v>
                </c:pt>
                <c:pt idx="61">
                  <c:v>366</c:v>
                </c:pt>
                <c:pt idx="62">
                  <c:v>367</c:v>
                </c:pt>
                <c:pt idx="63">
                  <c:v>368</c:v>
                </c:pt>
                <c:pt idx="64">
                  <c:v>371</c:v>
                </c:pt>
                <c:pt idx="65">
                  <c:v>375</c:v>
                </c:pt>
                <c:pt idx="66">
                  <c:v>376</c:v>
                </c:pt>
                <c:pt idx="67">
                  <c:v>376</c:v>
                </c:pt>
                <c:pt idx="68">
                  <c:v>374</c:v>
                </c:pt>
                <c:pt idx="69">
                  <c:v>377</c:v>
                </c:pt>
                <c:pt idx="70">
                  <c:v>376</c:v>
                </c:pt>
                <c:pt idx="71">
                  <c:v>380</c:v>
                </c:pt>
                <c:pt idx="72">
                  <c:v>380</c:v>
                </c:pt>
                <c:pt idx="73">
                  <c:v>381</c:v>
                </c:pt>
                <c:pt idx="74">
                  <c:v>382</c:v>
                </c:pt>
                <c:pt idx="75">
                  <c:v>385</c:v>
                </c:pt>
                <c:pt idx="76">
                  <c:v>386</c:v>
                </c:pt>
                <c:pt idx="77">
                  <c:v>387</c:v>
                </c:pt>
                <c:pt idx="78">
                  <c:v>387</c:v>
                </c:pt>
                <c:pt idx="79">
                  <c:v>387</c:v>
                </c:pt>
                <c:pt idx="80">
                  <c:v>389</c:v>
                </c:pt>
                <c:pt idx="81">
                  <c:v>391</c:v>
                </c:pt>
                <c:pt idx="82">
                  <c:v>392</c:v>
                </c:pt>
                <c:pt idx="83">
                  <c:v>392</c:v>
                </c:pt>
                <c:pt idx="84">
                  <c:v>391</c:v>
                </c:pt>
                <c:pt idx="85">
                  <c:v>393</c:v>
                </c:pt>
                <c:pt idx="86">
                  <c:v>394</c:v>
                </c:pt>
                <c:pt idx="87">
                  <c:v>397</c:v>
                </c:pt>
                <c:pt idx="88">
                  <c:v>401</c:v>
                </c:pt>
                <c:pt idx="89">
                  <c:v>403</c:v>
                </c:pt>
                <c:pt idx="90">
                  <c:v>406</c:v>
                </c:pt>
                <c:pt idx="91">
                  <c:v>407</c:v>
                </c:pt>
                <c:pt idx="92">
                  <c:v>407</c:v>
                </c:pt>
                <c:pt idx="93">
                  <c:v>406</c:v>
                </c:pt>
                <c:pt idx="94">
                  <c:v>407</c:v>
                </c:pt>
                <c:pt idx="95">
                  <c:v>408</c:v>
                </c:pt>
                <c:pt idx="96">
                  <c:v>408</c:v>
                </c:pt>
                <c:pt idx="97">
                  <c:v>408</c:v>
                </c:pt>
                <c:pt idx="98">
                  <c:v>413</c:v>
                </c:pt>
                <c:pt idx="99">
                  <c:v>412</c:v>
                </c:pt>
                <c:pt idx="100">
                  <c:v>414</c:v>
                </c:pt>
                <c:pt idx="101">
                  <c:v>416</c:v>
                </c:pt>
                <c:pt idx="102">
                  <c:v>416</c:v>
                </c:pt>
                <c:pt idx="103">
                  <c:v>417</c:v>
                </c:pt>
                <c:pt idx="104">
                  <c:v>414</c:v>
                </c:pt>
                <c:pt idx="105">
                  <c:v>415</c:v>
                </c:pt>
                <c:pt idx="106">
                  <c:v>415</c:v>
                </c:pt>
                <c:pt idx="107">
                  <c:v>415</c:v>
                </c:pt>
                <c:pt idx="108">
                  <c:v>414</c:v>
                </c:pt>
                <c:pt idx="109">
                  <c:v>416</c:v>
                </c:pt>
                <c:pt idx="110">
                  <c:v>415</c:v>
                </c:pt>
                <c:pt idx="111">
                  <c:v>417</c:v>
                </c:pt>
                <c:pt idx="112">
                  <c:v>418</c:v>
                </c:pt>
                <c:pt idx="113">
                  <c:v>418</c:v>
                </c:pt>
                <c:pt idx="114">
                  <c:v>418</c:v>
                </c:pt>
                <c:pt idx="115">
                  <c:v>419</c:v>
                </c:pt>
                <c:pt idx="116">
                  <c:v>418</c:v>
                </c:pt>
                <c:pt idx="117">
                  <c:v>418</c:v>
                </c:pt>
                <c:pt idx="118">
                  <c:v>418</c:v>
                </c:pt>
                <c:pt idx="119">
                  <c:v>419</c:v>
                </c:pt>
                <c:pt idx="120">
                  <c:v>418</c:v>
                </c:pt>
                <c:pt idx="121">
                  <c:v>419</c:v>
                </c:pt>
                <c:pt idx="122">
                  <c:v>419</c:v>
                </c:pt>
                <c:pt idx="123">
                  <c:v>419</c:v>
                </c:pt>
                <c:pt idx="124">
                  <c:v>420</c:v>
                </c:pt>
                <c:pt idx="125">
                  <c:v>421</c:v>
                </c:pt>
                <c:pt idx="126">
                  <c:v>420</c:v>
                </c:pt>
                <c:pt idx="127">
                  <c:v>418</c:v>
                </c:pt>
                <c:pt idx="128">
                  <c:v>419</c:v>
                </c:pt>
                <c:pt idx="129">
                  <c:v>419</c:v>
                </c:pt>
                <c:pt idx="130">
                  <c:v>419</c:v>
                </c:pt>
                <c:pt idx="131">
                  <c:v>420</c:v>
                </c:pt>
                <c:pt idx="132">
                  <c:v>419</c:v>
                </c:pt>
                <c:pt idx="133">
                  <c:v>418</c:v>
                </c:pt>
                <c:pt idx="134">
                  <c:v>418</c:v>
                </c:pt>
                <c:pt idx="135">
                  <c:v>418</c:v>
                </c:pt>
                <c:pt idx="136">
                  <c:v>418</c:v>
                </c:pt>
                <c:pt idx="137">
                  <c:v>417</c:v>
                </c:pt>
                <c:pt idx="138">
                  <c:v>417</c:v>
                </c:pt>
                <c:pt idx="139">
                  <c:v>417</c:v>
                </c:pt>
                <c:pt idx="140">
                  <c:v>419</c:v>
                </c:pt>
                <c:pt idx="141">
                  <c:v>419</c:v>
                </c:pt>
                <c:pt idx="142">
                  <c:v>420</c:v>
                </c:pt>
                <c:pt idx="143">
                  <c:v>420</c:v>
                </c:pt>
                <c:pt idx="144">
                  <c:v>423</c:v>
                </c:pt>
                <c:pt idx="145">
                  <c:v>423</c:v>
                </c:pt>
                <c:pt idx="146">
                  <c:v>423</c:v>
                </c:pt>
                <c:pt idx="147">
                  <c:v>421</c:v>
                </c:pt>
                <c:pt idx="148">
                  <c:v>421</c:v>
                </c:pt>
                <c:pt idx="149">
                  <c:v>421</c:v>
                </c:pt>
                <c:pt idx="150">
                  <c:v>421</c:v>
                </c:pt>
                <c:pt idx="151">
                  <c:v>421</c:v>
                </c:pt>
                <c:pt idx="152">
                  <c:v>422</c:v>
                </c:pt>
                <c:pt idx="153">
                  <c:v>423</c:v>
                </c:pt>
                <c:pt idx="154">
                  <c:v>423</c:v>
                </c:pt>
                <c:pt idx="155">
                  <c:v>423</c:v>
                </c:pt>
                <c:pt idx="156">
                  <c:v>421</c:v>
                </c:pt>
                <c:pt idx="157">
                  <c:v>420</c:v>
                </c:pt>
                <c:pt idx="158">
                  <c:v>420</c:v>
                </c:pt>
                <c:pt idx="159">
                  <c:v>421</c:v>
                </c:pt>
                <c:pt idx="160">
                  <c:v>421</c:v>
                </c:pt>
                <c:pt idx="161">
                  <c:v>421</c:v>
                </c:pt>
                <c:pt idx="162">
                  <c:v>421</c:v>
                </c:pt>
                <c:pt idx="163">
                  <c:v>421</c:v>
                </c:pt>
                <c:pt idx="164">
                  <c:v>421</c:v>
                </c:pt>
                <c:pt idx="165">
                  <c:v>421</c:v>
                </c:pt>
                <c:pt idx="166">
                  <c:v>421</c:v>
                </c:pt>
                <c:pt idx="167">
                  <c:v>422</c:v>
                </c:pt>
                <c:pt idx="168">
                  <c:v>422</c:v>
                </c:pt>
                <c:pt idx="169">
                  <c:v>422</c:v>
                </c:pt>
                <c:pt idx="170">
                  <c:v>423</c:v>
                </c:pt>
                <c:pt idx="171">
                  <c:v>422</c:v>
                </c:pt>
                <c:pt idx="172">
                  <c:v>424</c:v>
                </c:pt>
                <c:pt idx="173">
                  <c:v>425</c:v>
                </c:pt>
                <c:pt idx="174">
                  <c:v>427</c:v>
                </c:pt>
                <c:pt idx="175">
                  <c:v>426</c:v>
                </c:pt>
                <c:pt idx="176">
                  <c:v>427</c:v>
                </c:pt>
                <c:pt idx="177">
                  <c:v>426</c:v>
                </c:pt>
                <c:pt idx="178">
                  <c:v>429</c:v>
                </c:pt>
                <c:pt idx="179">
                  <c:v>428</c:v>
                </c:pt>
                <c:pt idx="180">
                  <c:v>428</c:v>
                </c:pt>
                <c:pt idx="181">
                  <c:v>431</c:v>
                </c:pt>
                <c:pt idx="182">
                  <c:v>431</c:v>
                </c:pt>
                <c:pt idx="183">
                  <c:v>431</c:v>
                </c:pt>
                <c:pt idx="184">
                  <c:v>431</c:v>
                </c:pt>
                <c:pt idx="185">
                  <c:v>434</c:v>
                </c:pt>
                <c:pt idx="186">
                  <c:v>434</c:v>
                </c:pt>
                <c:pt idx="187">
                  <c:v>434</c:v>
                </c:pt>
                <c:pt idx="188">
                  <c:v>434</c:v>
                </c:pt>
                <c:pt idx="189">
                  <c:v>436</c:v>
                </c:pt>
                <c:pt idx="190">
                  <c:v>436</c:v>
                </c:pt>
                <c:pt idx="191">
                  <c:v>436</c:v>
                </c:pt>
                <c:pt idx="192">
                  <c:v>437</c:v>
                </c:pt>
                <c:pt idx="193">
                  <c:v>438</c:v>
                </c:pt>
                <c:pt idx="194">
                  <c:v>439</c:v>
                </c:pt>
                <c:pt idx="195">
                  <c:v>439</c:v>
                </c:pt>
                <c:pt idx="196">
                  <c:v>439</c:v>
                </c:pt>
                <c:pt idx="197">
                  <c:v>438</c:v>
                </c:pt>
                <c:pt idx="198">
                  <c:v>438</c:v>
                </c:pt>
                <c:pt idx="199">
                  <c:v>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CB-4E7E-80F1-8127093C3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44840"/>
        <c:axId val="339445168"/>
      </c:lineChart>
      <c:dateAx>
        <c:axId val="339444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45168"/>
        <c:crosses val="autoZero"/>
        <c:auto val="1"/>
        <c:lblOffset val="100"/>
        <c:baseTimeUnit val="days"/>
      </c:dateAx>
      <c:valAx>
        <c:axId val="33944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4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4</c:v>
                </c:pt>
                <c:pt idx="24">
                  <c:v>4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29">
                  <c:v>2</c:v>
                </c:pt>
                <c:pt idx="30">
                  <c:v>0</c:v>
                </c:pt>
                <c:pt idx="31">
                  <c:v>0</c:v>
                </c:pt>
                <c:pt idx="32">
                  <c:v>5</c:v>
                </c:pt>
                <c:pt idx="33">
                  <c:v>3</c:v>
                </c:pt>
                <c:pt idx="34">
                  <c:v>4</c:v>
                </c:pt>
                <c:pt idx="35">
                  <c:v>5</c:v>
                </c:pt>
                <c:pt idx="36">
                  <c:v>1</c:v>
                </c:pt>
                <c:pt idx="37">
                  <c:v>1</c:v>
                </c:pt>
                <c:pt idx="38">
                  <c:v>3</c:v>
                </c:pt>
                <c:pt idx="39">
                  <c:v>4</c:v>
                </c:pt>
                <c:pt idx="40">
                  <c:v>3</c:v>
                </c:pt>
                <c:pt idx="41">
                  <c:v>1</c:v>
                </c:pt>
                <c:pt idx="42">
                  <c:v>3</c:v>
                </c:pt>
                <c:pt idx="43">
                  <c:v>4</c:v>
                </c:pt>
                <c:pt idx="44">
                  <c:v>1</c:v>
                </c:pt>
                <c:pt idx="45">
                  <c:v>3</c:v>
                </c:pt>
                <c:pt idx="46">
                  <c:v>2</c:v>
                </c:pt>
                <c:pt idx="47">
                  <c:v>3</c:v>
                </c:pt>
                <c:pt idx="48">
                  <c:v>1</c:v>
                </c:pt>
                <c:pt idx="49">
                  <c:v>3</c:v>
                </c:pt>
                <c:pt idx="50">
                  <c:v>0</c:v>
                </c:pt>
                <c:pt idx="51">
                  <c:v>0</c:v>
                </c:pt>
                <c:pt idx="52">
                  <c:v>4</c:v>
                </c:pt>
                <c:pt idx="53">
                  <c:v>1</c:v>
                </c:pt>
                <c:pt idx="54">
                  <c:v>0</c:v>
                </c:pt>
                <c:pt idx="55">
                  <c:v>2</c:v>
                </c:pt>
                <c:pt idx="56">
                  <c:v>2</c:v>
                </c:pt>
                <c:pt idx="57">
                  <c:v>2</c:v>
                </c:pt>
                <c:pt idx="58">
                  <c:v>1</c:v>
                </c:pt>
                <c:pt idx="59">
                  <c:v>6</c:v>
                </c:pt>
                <c:pt idx="60">
                  <c:v>1</c:v>
                </c:pt>
                <c:pt idx="61">
                  <c:v>2</c:v>
                </c:pt>
                <c:pt idx="62">
                  <c:v>3</c:v>
                </c:pt>
                <c:pt idx="63">
                  <c:v>2</c:v>
                </c:pt>
                <c:pt idx="64">
                  <c:v>2</c:v>
                </c:pt>
                <c:pt idx="65">
                  <c:v>1</c:v>
                </c:pt>
                <c:pt idx="66">
                  <c:v>1</c:v>
                </c:pt>
                <c:pt idx="67">
                  <c:v>7</c:v>
                </c:pt>
                <c:pt idx="68">
                  <c:v>2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2</c:v>
                </c:pt>
                <c:pt idx="73">
                  <c:v>0</c:v>
                </c:pt>
                <c:pt idx="74">
                  <c:v>3</c:v>
                </c:pt>
                <c:pt idx="75">
                  <c:v>2</c:v>
                </c:pt>
                <c:pt idx="76">
                  <c:v>2</c:v>
                </c:pt>
                <c:pt idx="77">
                  <c:v>3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2</c:v>
                </c:pt>
                <c:pt idx="83">
                  <c:v>2</c:v>
                </c:pt>
                <c:pt idx="84">
                  <c:v>2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5</c:v>
                </c:pt>
                <c:pt idx="91">
                  <c:v>1</c:v>
                </c:pt>
                <c:pt idx="92">
                  <c:v>3</c:v>
                </c:pt>
                <c:pt idx="93">
                  <c:v>2</c:v>
                </c:pt>
                <c:pt idx="94">
                  <c:v>3</c:v>
                </c:pt>
                <c:pt idx="95">
                  <c:v>1</c:v>
                </c:pt>
                <c:pt idx="96">
                  <c:v>3</c:v>
                </c:pt>
                <c:pt idx="97">
                  <c:v>4</c:v>
                </c:pt>
                <c:pt idx="98">
                  <c:v>6</c:v>
                </c:pt>
                <c:pt idx="99">
                  <c:v>5</c:v>
                </c:pt>
                <c:pt idx="100">
                  <c:v>3</c:v>
                </c:pt>
                <c:pt idx="101">
                  <c:v>6</c:v>
                </c:pt>
                <c:pt idx="102">
                  <c:v>7</c:v>
                </c:pt>
                <c:pt idx="103">
                  <c:v>5</c:v>
                </c:pt>
                <c:pt idx="104">
                  <c:v>6</c:v>
                </c:pt>
                <c:pt idx="105">
                  <c:v>11</c:v>
                </c:pt>
                <c:pt idx="106">
                  <c:v>2</c:v>
                </c:pt>
                <c:pt idx="107">
                  <c:v>2</c:v>
                </c:pt>
                <c:pt idx="108">
                  <c:v>3</c:v>
                </c:pt>
                <c:pt idx="109">
                  <c:v>5</c:v>
                </c:pt>
                <c:pt idx="110">
                  <c:v>4</c:v>
                </c:pt>
                <c:pt idx="111">
                  <c:v>6</c:v>
                </c:pt>
                <c:pt idx="112">
                  <c:v>4</c:v>
                </c:pt>
                <c:pt idx="113">
                  <c:v>2</c:v>
                </c:pt>
                <c:pt idx="114">
                  <c:v>1</c:v>
                </c:pt>
                <c:pt idx="115">
                  <c:v>3</c:v>
                </c:pt>
                <c:pt idx="116">
                  <c:v>3</c:v>
                </c:pt>
                <c:pt idx="117">
                  <c:v>2</c:v>
                </c:pt>
                <c:pt idx="118">
                  <c:v>3</c:v>
                </c:pt>
                <c:pt idx="119">
                  <c:v>2</c:v>
                </c:pt>
                <c:pt idx="120">
                  <c:v>2</c:v>
                </c:pt>
                <c:pt idx="121">
                  <c:v>2</c:v>
                </c:pt>
                <c:pt idx="122">
                  <c:v>2</c:v>
                </c:pt>
                <c:pt idx="123">
                  <c:v>3</c:v>
                </c:pt>
                <c:pt idx="124">
                  <c:v>1</c:v>
                </c:pt>
                <c:pt idx="125">
                  <c:v>2</c:v>
                </c:pt>
                <c:pt idx="126">
                  <c:v>2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2</c:v>
                </c:pt>
                <c:pt idx="134">
                  <c:v>1</c:v>
                </c:pt>
                <c:pt idx="135">
                  <c:v>3</c:v>
                </c:pt>
                <c:pt idx="136">
                  <c:v>2</c:v>
                </c:pt>
                <c:pt idx="137">
                  <c:v>2</c:v>
                </c:pt>
                <c:pt idx="138">
                  <c:v>3</c:v>
                </c:pt>
                <c:pt idx="139">
                  <c:v>1</c:v>
                </c:pt>
                <c:pt idx="140">
                  <c:v>2</c:v>
                </c:pt>
                <c:pt idx="141">
                  <c:v>2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4</c:v>
                </c:pt>
                <c:pt idx="148">
                  <c:v>1</c:v>
                </c:pt>
                <c:pt idx="149">
                  <c:v>2</c:v>
                </c:pt>
                <c:pt idx="150">
                  <c:v>3</c:v>
                </c:pt>
                <c:pt idx="151">
                  <c:v>1</c:v>
                </c:pt>
                <c:pt idx="152">
                  <c:v>0</c:v>
                </c:pt>
                <c:pt idx="153">
                  <c:v>2</c:v>
                </c:pt>
                <c:pt idx="154">
                  <c:v>1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1</c:v>
                </c:pt>
                <c:pt idx="159">
                  <c:v>0</c:v>
                </c:pt>
                <c:pt idx="160">
                  <c:v>1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3</c:v>
                </c:pt>
                <c:pt idx="168">
                  <c:v>1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1</c:v>
                </c:pt>
                <c:pt idx="173">
                  <c:v>0</c:v>
                </c:pt>
                <c:pt idx="174">
                  <c:v>1</c:v>
                </c:pt>
                <c:pt idx="175">
                  <c:v>2</c:v>
                </c:pt>
                <c:pt idx="176">
                  <c:v>0</c:v>
                </c:pt>
                <c:pt idx="177">
                  <c:v>0</c:v>
                </c:pt>
                <c:pt idx="178">
                  <c:v>1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0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0</c:v>
                </c:pt>
                <c:pt idx="191">
                  <c:v>0</c:v>
                </c:pt>
                <c:pt idx="192">
                  <c:v>2</c:v>
                </c:pt>
                <c:pt idx="193">
                  <c:v>0</c:v>
                </c:pt>
                <c:pt idx="194">
                  <c:v>1</c:v>
                </c:pt>
                <c:pt idx="195">
                  <c:v>1</c:v>
                </c:pt>
                <c:pt idx="196">
                  <c:v>2</c:v>
                </c:pt>
                <c:pt idx="197">
                  <c:v>0</c:v>
                </c:pt>
                <c:pt idx="198">
                  <c:v>1</c:v>
                </c:pt>
                <c:pt idx="19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84-4C1E-B68C-A6B36B9D5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44512"/>
        <c:axId val="339445496"/>
      </c:lineChart>
      <c:dateAx>
        <c:axId val="339444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45496"/>
        <c:crosses val="autoZero"/>
        <c:auto val="1"/>
        <c:lblOffset val="100"/>
        <c:baseTimeUnit val="days"/>
      </c:dateAx>
      <c:valAx>
        <c:axId val="33944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4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18</c:v>
                </c:pt>
                <c:pt idx="3">
                  <c:v>19</c:v>
                </c:pt>
                <c:pt idx="4">
                  <c:v>10</c:v>
                </c:pt>
                <c:pt idx="5">
                  <c:v>6</c:v>
                </c:pt>
                <c:pt idx="6">
                  <c:v>6</c:v>
                </c:pt>
                <c:pt idx="7">
                  <c:v>12</c:v>
                </c:pt>
                <c:pt idx="8">
                  <c:v>16</c:v>
                </c:pt>
                <c:pt idx="9">
                  <c:v>16</c:v>
                </c:pt>
                <c:pt idx="10">
                  <c:v>26</c:v>
                </c:pt>
                <c:pt idx="11">
                  <c:v>31</c:v>
                </c:pt>
                <c:pt idx="12">
                  <c:v>32</c:v>
                </c:pt>
                <c:pt idx="13">
                  <c:v>21</c:v>
                </c:pt>
                <c:pt idx="14">
                  <c:v>28</c:v>
                </c:pt>
                <c:pt idx="15">
                  <c:v>29</c:v>
                </c:pt>
                <c:pt idx="16">
                  <c:v>23</c:v>
                </c:pt>
                <c:pt idx="17">
                  <c:v>11</c:v>
                </c:pt>
                <c:pt idx="18">
                  <c:v>1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2D-4633-8712-868740BCE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38608"/>
        <c:axId val="339437296"/>
      </c:lineChart>
      <c:catAx>
        <c:axId val="33943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37296"/>
        <c:crosses val="autoZero"/>
        <c:auto val="1"/>
        <c:lblAlgn val="ctr"/>
        <c:lblOffset val="100"/>
        <c:noMultiLvlLbl val="0"/>
      </c:catAx>
      <c:valAx>
        <c:axId val="33943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3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46</c:v>
                </c:pt>
                <c:pt idx="1">
                  <c:v>42</c:v>
                </c:pt>
                <c:pt idx="2">
                  <c:v>53</c:v>
                </c:pt>
                <c:pt idx="3">
                  <c:v>63</c:v>
                </c:pt>
                <c:pt idx="4">
                  <c:v>30</c:v>
                </c:pt>
                <c:pt idx="5">
                  <c:v>26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7-47CA-9D7E-25F444922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438936"/>
        <c:axId val="339439264"/>
      </c:barChart>
      <c:catAx>
        <c:axId val="33943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39264"/>
        <c:crosses val="autoZero"/>
        <c:auto val="1"/>
        <c:lblAlgn val="ctr"/>
        <c:lblOffset val="100"/>
        <c:noMultiLvlLbl val="0"/>
      </c:catAx>
      <c:valAx>
        <c:axId val="33943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3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7.4712643678160999</c:v>
                </c:pt>
                <c:pt idx="1">
                  <c:v>12.290502793296</c:v>
                </c:pt>
                <c:pt idx="2">
                  <c:v>9.1891891891892001</c:v>
                </c:pt>
                <c:pt idx="3">
                  <c:v>16.243654822334999</c:v>
                </c:pt>
                <c:pt idx="4">
                  <c:v>12.272727272727</c:v>
                </c:pt>
                <c:pt idx="5">
                  <c:v>2.9288702928869998</c:v>
                </c:pt>
                <c:pt idx="6">
                  <c:v>2.6748971193415998</c:v>
                </c:pt>
                <c:pt idx="7">
                  <c:v>5.3061224489796004</c:v>
                </c:pt>
                <c:pt idx="8">
                  <c:v>2.4193548387097001</c:v>
                </c:pt>
                <c:pt idx="9">
                  <c:v>2.3809523809524</c:v>
                </c:pt>
                <c:pt idx="10">
                  <c:v>1.3833992094862</c:v>
                </c:pt>
                <c:pt idx="11">
                  <c:v>2.6246719160105001</c:v>
                </c:pt>
                <c:pt idx="12">
                  <c:v>2.4904214559387001</c:v>
                </c:pt>
                <c:pt idx="13">
                  <c:v>0.73260073260073</c:v>
                </c:pt>
                <c:pt idx="14">
                  <c:v>1.4440433212996</c:v>
                </c:pt>
                <c:pt idx="15">
                  <c:v>0</c:v>
                </c:pt>
                <c:pt idx="16">
                  <c:v>0.35460992907800998</c:v>
                </c:pt>
                <c:pt idx="17">
                  <c:v>0.47449584816133</c:v>
                </c:pt>
                <c:pt idx="18">
                  <c:v>0</c:v>
                </c:pt>
                <c:pt idx="19">
                  <c:v>0.70175438596491002</c:v>
                </c:pt>
                <c:pt idx="20">
                  <c:v>0.46296296296296002</c:v>
                </c:pt>
                <c:pt idx="21">
                  <c:v>0.68728522336770004</c:v>
                </c:pt>
                <c:pt idx="22">
                  <c:v>1.6949152542373001</c:v>
                </c:pt>
                <c:pt idx="23">
                  <c:v>0</c:v>
                </c:pt>
                <c:pt idx="24">
                  <c:v>0.84175084175084003</c:v>
                </c:pt>
                <c:pt idx="25">
                  <c:v>2.3489932885906</c:v>
                </c:pt>
                <c:pt idx="26">
                  <c:v>1.6778523489932999</c:v>
                </c:pt>
                <c:pt idx="27">
                  <c:v>0.83892617449663998</c:v>
                </c:pt>
                <c:pt idx="28">
                  <c:v>0.66889632107023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1.6339869281046</c:v>
                </c:pt>
                <c:pt idx="33">
                  <c:v>1.4423076923077001</c:v>
                </c:pt>
                <c:pt idx="34">
                  <c:v>1.2658227848101</c:v>
                </c:pt>
                <c:pt idx="35">
                  <c:v>1.3669821240799001</c:v>
                </c:pt>
                <c:pt idx="36">
                  <c:v>0.94339622641509002</c:v>
                </c:pt>
                <c:pt idx="37">
                  <c:v>0.94043887147335004</c:v>
                </c:pt>
                <c:pt idx="38">
                  <c:v>0</c:v>
                </c:pt>
                <c:pt idx="39">
                  <c:v>0.20768431983385</c:v>
                </c:pt>
                <c:pt idx="40">
                  <c:v>0.31347962382444999</c:v>
                </c:pt>
                <c:pt idx="41">
                  <c:v>0.3125</c:v>
                </c:pt>
                <c:pt idx="42">
                  <c:v>0.41279669762642002</c:v>
                </c:pt>
                <c:pt idx="43">
                  <c:v>1.2269938650307</c:v>
                </c:pt>
                <c:pt idx="44">
                  <c:v>0.30487804878049002</c:v>
                </c:pt>
                <c:pt idx="45">
                  <c:v>0.50813008130081005</c:v>
                </c:pt>
                <c:pt idx="46">
                  <c:v>1.2121212121211999</c:v>
                </c:pt>
                <c:pt idx="47">
                  <c:v>1.3013013013013</c:v>
                </c:pt>
                <c:pt idx="48">
                  <c:v>0.89020771513353003</c:v>
                </c:pt>
                <c:pt idx="49">
                  <c:v>0.14705882352940999</c:v>
                </c:pt>
                <c:pt idx="50">
                  <c:v>0</c:v>
                </c:pt>
                <c:pt idx="51">
                  <c:v>0</c:v>
                </c:pt>
                <c:pt idx="52">
                  <c:v>2.0348837209302002</c:v>
                </c:pt>
                <c:pt idx="53">
                  <c:v>0.57471264367816</c:v>
                </c:pt>
                <c:pt idx="54">
                  <c:v>0</c:v>
                </c:pt>
                <c:pt idx="55">
                  <c:v>0.85470085470085</c:v>
                </c:pt>
                <c:pt idx="56">
                  <c:v>0.84507042253521003</c:v>
                </c:pt>
                <c:pt idx="57">
                  <c:v>0.84269662921347999</c:v>
                </c:pt>
                <c:pt idx="58">
                  <c:v>0.84033613445377997</c:v>
                </c:pt>
                <c:pt idx="59">
                  <c:v>3.0470914127423998</c:v>
                </c:pt>
                <c:pt idx="60">
                  <c:v>0.27472527472526997</c:v>
                </c:pt>
                <c:pt idx="61">
                  <c:v>1.0928961748634001</c:v>
                </c:pt>
                <c:pt idx="62">
                  <c:v>1.0928961748634001</c:v>
                </c:pt>
                <c:pt idx="63">
                  <c:v>0.95367847411443996</c:v>
                </c:pt>
                <c:pt idx="64">
                  <c:v>2.1680216802168002</c:v>
                </c:pt>
                <c:pt idx="65">
                  <c:v>0.53619302949061998</c:v>
                </c:pt>
                <c:pt idx="66">
                  <c:v>1.3333333333333</c:v>
                </c:pt>
                <c:pt idx="67">
                  <c:v>1.6843971631206001</c:v>
                </c:pt>
                <c:pt idx="68">
                  <c:v>0.53333333333333</c:v>
                </c:pt>
                <c:pt idx="69">
                  <c:v>5.3333333333333002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0.78740157480314998</c:v>
                </c:pt>
                <c:pt idx="75">
                  <c:v>2.0887728459530002</c:v>
                </c:pt>
                <c:pt idx="76">
                  <c:v>2.0779220779220999</c:v>
                </c:pt>
                <c:pt idx="77">
                  <c:v>2.9360967184800999</c:v>
                </c:pt>
                <c:pt idx="78">
                  <c:v>4.6511627906976996</c:v>
                </c:pt>
                <c:pt idx="79">
                  <c:v>0</c:v>
                </c:pt>
                <c:pt idx="80">
                  <c:v>0</c:v>
                </c:pt>
                <c:pt idx="81">
                  <c:v>1.5384615384614999</c:v>
                </c:pt>
                <c:pt idx="82">
                  <c:v>1.5345268542199</c:v>
                </c:pt>
                <c:pt idx="83">
                  <c:v>2.1683673469387998</c:v>
                </c:pt>
                <c:pt idx="84">
                  <c:v>1.5345268542199</c:v>
                </c:pt>
                <c:pt idx="85">
                  <c:v>0</c:v>
                </c:pt>
                <c:pt idx="86">
                  <c:v>1.7811704834605999</c:v>
                </c:pt>
                <c:pt idx="87">
                  <c:v>0</c:v>
                </c:pt>
                <c:pt idx="88">
                  <c:v>0</c:v>
                </c:pt>
                <c:pt idx="89">
                  <c:v>1.4925373134327999</c:v>
                </c:pt>
                <c:pt idx="90">
                  <c:v>1.8564356435644001</c:v>
                </c:pt>
                <c:pt idx="91">
                  <c:v>1.9704433497536999</c:v>
                </c:pt>
                <c:pt idx="92">
                  <c:v>1.1056511056511</c:v>
                </c:pt>
                <c:pt idx="93">
                  <c:v>1.6009852216749001</c:v>
                </c:pt>
                <c:pt idx="94">
                  <c:v>1.7241379310345</c:v>
                </c:pt>
                <c:pt idx="95">
                  <c:v>0.98280098280098005</c:v>
                </c:pt>
                <c:pt idx="96">
                  <c:v>1.4705882352941</c:v>
                </c:pt>
                <c:pt idx="97">
                  <c:v>1.1437908496732001</c:v>
                </c:pt>
                <c:pt idx="98">
                  <c:v>0.85365853658537005</c:v>
                </c:pt>
                <c:pt idx="99">
                  <c:v>0.72815533980583003</c:v>
                </c:pt>
                <c:pt idx="100">
                  <c:v>1.2106537530265999</c:v>
                </c:pt>
                <c:pt idx="101">
                  <c:v>1.1566265060241001</c:v>
                </c:pt>
                <c:pt idx="102">
                  <c:v>1.1675824175823999</c:v>
                </c:pt>
                <c:pt idx="103">
                  <c:v>1.1057692307692</c:v>
                </c:pt>
                <c:pt idx="104">
                  <c:v>1.3253012048193</c:v>
                </c:pt>
                <c:pt idx="105">
                  <c:v>1.010101010101</c:v>
                </c:pt>
                <c:pt idx="106">
                  <c:v>0.24096385542168999</c:v>
                </c:pt>
                <c:pt idx="107">
                  <c:v>0.8433734939759</c:v>
                </c:pt>
                <c:pt idx="108">
                  <c:v>1.2077294685990001</c:v>
                </c:pt>
                <c:pt idx="109">
                  <c:v>0.81927710843373003</c:v>
                </c:pt>
                <c:pt idx="110">
                  <c:v>1.1244979919678999</c:v>
                </c:pt>
                <c:pt idx="111">
                  <c:v>0.76121794871795001</c:v>
                </c:pt>
                <c:pt idx="112">
                  <c:v>1.0391686650679</c:v>
                </c:pt>
                <c:pt idx="113">
                  <c:v>0.95693779904305998</c:v>
                </c:pt>
                <c:pt idx="114">
                  <c:v>1.4354066985645999</c:v>
                </c:pt>
                <c:pt idx="115">
                  <c:v>0.87719298245613997</c:v>
                </c:pt>
                <c:pt idx="116">
                  <c:v>1.03668261563</c:v>
                </c:pt>
                <c:pt idx="117">
                  <c:v>0.47846889952152999</c:v>
                </c:pt>
                <c:pt idx="118">
                  <c:v>0.55821371610845005</c:v>
                </c:pt>
                <c:pt idx="119">
                  <c:v>0.71770334928229995</c:v>
                </c:pt>
                <c:pt idx="120">
                  <c:v>0.47846889952152999</c:v>
                </c:pt>
                <c:pt idx="121">
                  <c:v>0.59808612440191</c:v>
                </c:pt>
                <c:pt idx="122">
                  <c:v>1.3126491646778</c:v>
                </c:pt>
                <c:pt idx="123">
                  <c:v>0.47732696897374999</c:v>
                </c:pt>
                <c:pt idx="124">
                  <c:v>0.95465393794748998</c:v>
                </c:pt>
                <c:pt idx="125">
                  <c:v>0.11904761904762</c:v>
                </c:pt>
                <c:pt idx="126">
                  <c:v>0.83333333333333004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0.71770334928229995</c:v>
                </c:pt>
                <c:pt idx="134">
                  <c:v>0.71770334928229995</c:v>
                </c:pt>
                <c:pt idx="135">
                  <c:v>0.79744816586921996</c:v>
                </c:pt>
                <c:pt idx="136">
                  <c:v>0.71770334928229995</c:v>
                </c:pt>
                <c:pt idx="137">
                  <c:v>0.95923261390887005</c:v>
                </c:pt>
                <c:pt idx="138">
                  <c:v>1.0391686650679</c:v>
                </c:pt>
                <c:pt idx="139">
                  <c:v>0.47961630695444002</c:v>
                </c:pt>
                <c:pt idx="140">
                  <c:v>1.6746411483254</c:v>
                </c:pt>
                <c:pt idx="141">
                  <c:v>1.1933174224344001</c:v>
                </c:pt>
                <c:pt idx="142">
                  <c:v>0.95465393794748998</c:v>
                </c:pt>
                <c:pt idx="143">
                  <c:v>1.4285714285714</c:v>
                </c:pt>
                <c:pt idx="144">
                  <c:v>0.95011876484560998</c:v>
                </c:pt>
                <c:pt idx="145">
                  <c:v>0.70921985815602995</c:v>
                </c:pt>
                <c:pt idx="146">
                  <c:v>0.94562647754136997</c:v>
                </c:pt>
                <c:pt idx="147">
                  <c:v>1.4218009478672999</c:v>
                </c:pt>
                <c:pt idx="148">
                  <c:v>0.71258907363419999</c:v>
                </c:pt>
                <c:pt idx="149">
                  <c:v>0</c:v>
                </c:pt>
                <c:pt idx="150">
                  <c:v>1.0292953285827</c:v>
                </c:pt>
                <c:pt idx="151">
                  <c:v>1.6627078384798</c:v>
                </c:pt>
                <c:pt idx="152">
                  <c:v>0</c:v>
                </c:pt>
                <c:pt idx="153">
                  <c:v>0.47393364928909998</c:v>
                </c:pt>
                <c:pt idx="154">
                  <c:v>0.47281323877068998</c:v>
                </c:pt>
                <c:pt idx="155">
                  <c:v>0</c:v>
                </c:pt>
                <c:pt idx="156">
                  <c:v>0.23696682464454999</c:v>
                </c:pt>
                <c:pt idx="157">
                  <c:v>0</c:v>
                </c:pt>
                <c:pt idx="158">
                  <c:v>0.47619047619047999</c:v>
                </c:pt>
                <c:pt idx="159">
                  <c:v>0</c:v>
                </c:pt>
                <c:pt idx="160">
                  <c:v>0.47505938242279999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0.79176563737133998</c:v>
                </c:pt>
                <c:pt idx="168">
                  <c:v>0</c:v>
                </c:pt>
                <c:pt idx="169">
                  <c:v>0</c:v>
                </c:pt>
                <c:pt idx="170">
                  <c:v>0.71090047393364997</c:v>
                </c:pt>
                <c:pt idx="171">
                  <c:v>0</c:v>
                </c:pt>
                <c:pt idx="172">
                  <c:v>5.6737588652481996</c:v>
                </c:pt>
                <c:pt idx="173">
                  <c:v>0</c:v>
                </c:pt>
                <c:pt idx="174">
                  <c:v>0.23474178403755999</c:v>
                </c:pt>
                <c:pt idx="175">
                  <c:v>0.35211267605634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0.23201856148492001</c:v>
                </c:pt>
                <c:pt idx="183">
                  <c:v>0.69605568445475996</c:v>
                </c:pt>
                <c:pt idx="184">
                  <c:v>0.92807424593968002</c:v>
                </c:pt>
                <c:pt idx="185">
                  <c:v>1.3888888888888999</c:v>
                </c:pt>
                <c:pt idx="186">
                  <c:v>0</c:v>
                </c:pt>
                <c:pt idx="187">
                  <c:v>2.073732718894</c:v>
                </c:pt>
                <c:pt idx="188">
                  <c:v>0</c:v>
                </c:pt>
                <c:pt idx="189">
                  <c:v>0.45977011494253001</c:v>
                </c:pt>
                <c:pt idx="190">
                  <c:v>0</c:v>
                </c:pt>
                <c:pt idx="191">
                  <c:v>0</c:v>
                </c:pt>
                <c:pt idx="192">
                  <c:v>0.45871559633027997</c:v>
                </c:pt>
                <c:pt idx="193">
                  <c:v>0</c:v>
                </c:pt>
                <c:pt idx="194">
                  <c:v>2.0547945205479001</c:v>
                </c:pt>
                <c:pt idx="195">
                  <c:v>0</c:v>
                </c:pt>
                <c:pt idx="196">
                  <c:v>0.22779043280181999</c:v>
                </c:pt>
                <c:pt idx="197">
                  <c:v>0</c:v>
                </c:pt>
                <c:pt idx="198">
                  <c:v>0.22831050228311001</c:v>
                </c:pt>
                <c:pt idx="199">
                  <c:v>0.22831050228311001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BB-4363-8FFE-7DC022D86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921264"/>
        <c:axId val="346927824"/>
      </c:lineChart>
      <c:dateAx>
        <c:axId val="346921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27824"/>
        <c:crosses val="autoZero"/>
        <c:auto val="1"/>
        <c:lblOffset val="100"/>
        <c:baseTimeUnit val="days"/>
      </c:dateAx>
      <c:valAx>
        <c:axId val="34692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2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13</c:v>
                </c:pt>
                <c:pt idx="1">
                  <c:v>22</c:v>
                </c:pt>
                <c:pt idx="2">
                  <c:v>17</c:v>
                </c:pt>
                <c:pt idx="3">
                  <c:v>32</c:v>
                </c:pt>
                <c:pt idx="4">
                  <c:v>27</c:v>
                </c:pt>
                <c:pt idx="5">
                  <c:v>7</c:v>
                </c:pt>
                <c:pt idx="6">
                  <c:v>6</c:v>
                </c:pt>
                <c:pt idx="7">
                  <c:v>13</c:v>
                </c:pt>
                <c:pt idx="8">
                  <c:v>6</c:v>
                </c:pt>
                <c:pt idx="9">
                  <c:v>6</c:v>
                </c:pt>
                <c:pt idx="10">
                  <c:v>3</c:v>
                </c:pt>
                <c:pt idx="11">
                  <c:v>6</c:v>
                </c:pt>
                <c:pt idx="12">
                  <c:v>6</c:v>
                </c:pt>
                <c:pt idx="13">
                  <c:v>2</c:v>
                </c:pt>
                <c:pt idx="14">
                  <c:v>4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5</c:v>
                </c:pt>
                <c:pt idx="23">
                  <c:v>0</c:v>
                </c:pt>
                <c:pt idx="24">
                  <c:v>2</c:v>
                </c:pt>
                <c:pt idx="25">
                  <c:v>7</c:v>
                </c:pt>
                <c:pt idx="26">
                  <c:v>5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0</c:v>
                </c:pt>
                <c:pt idx="31">
                  <c:v>0</c:v>
                </c:pt>
                <c:pt idx="32">
                  <c:v>5</c:v>
                </c:pt>
                <c:pt idx="33">
                  <c:v>4</c:v>
                </c:pt>
                <c:pt idx="34">
                  <c:v>4</c:v>
                </c:pt>
                <c:pt idx="35">
                  <c:v>4</c:v>
                </c:pt>
                <c:pt idx="36">
                  <c:v>3</c:v>
                </c:pt>
                <c:pt idx="37">
                  <c:v>3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4</c:v>
                </c:pt>
                <c:pt idx="44">
                  <c:v>1</c:v>
                </c:pt>
                <c:pt idx="45">
                  <c:v>1</c:v>
                </c:pt>
                <c:pt idx="46">
                  <c:v>4</c:v>
                </c:pt>
                <c:pt idx="47">
                  <c:v>4</c:v>
                </c:pt>
                <c:pt idx="48">
                  <c:v>3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7</c:v>
                </c:pt>
                <c:pt idx="53">
                  <c:v>2</c:v>
                </c:pt>
                <c:pt idx="54">
                  <c:v>0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11</c:v>
                </c:pt>
                <c:pt idx="60">
                  <c:v>1</c:v>
                </c:pt>
                <c:pt idx="61">
                  <c:v>4</c:v>
                </c:pt>
                <c:pt idx="62">
                  <c:v>4</c:v>
                </c:pt>
                <c:pt idx="63">
                  <c:v>3</c:v>
                </c:pt>
                <c:pt idx="64">
                  <c:v>8</c:v>
                </c:pt>
                <c:pt idx="65">
                  <c:v>2</c:v>
                </c:pt>
                <c:pt idx="66">
                  <c:v>5</c:v>
                </c:pt>
                <c:pt idx="67">
                  <c:v>6</c:v>
                </c:pt>
                <c:pt idx="68">
                  <c:v>2</c:v>
                </c:pt>
                <c:pt idx="69">
                  <c:v>20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3</c:v>
                </c:pt>
                <c:pt idx="75">
                  <c:v>8</c:v>
                </c:pt>
                <c:pt idx="76">
                  <c:v>8</c:v>
                </c:pt>
                <c:pt idx="77">
                  <c:v>11</c:v>
                </c:pt>
                <c:pt idx="78">
                  <c:v>18</c:v>
                </c:pt>
                <c:pt idx="79">
                  <c:v>0</c:v>
                </c:pt>
                <c:pt idx="80">
                  <c:v>0</c:v>
                </c:pt>
                <c:pt idx="81">
                  <c:v>6</c:v>
                </c:pt>
                <c:pt idx="82">
                  <c:v>6</c:v>
                </c:pt>
                <c:pt idx="83">
                  <c:v>8</c:v>
                </c:pt>
                <c:pt idx="84">
                  <c:v>6</c:v>
                </c:pt>
                <c:pt idx="85">
                  <c:v>0</c:v>
                </c:pt>
                <c:pt idx="86">
                  <c:v>7</c:v>
                </c:pt>
                <c:pt idx="87">
                  <c:v>0</c:v>
                </c:pt>
                <c:pt idx="88">
                  <c:v>0</c:v>
                </c:pt>
                <c:pt idx="89">
                  <c:v>6</c:v>
                </c:pt>
                <c:pt idx="90">
                  <c:v>7</c:v>
                </c:pt>
                <c:pt idx="91">
                  <c:v>8</c:v>
                </c:pt>
                <c:pt idx="92">
                  <c:v>4</c:v>
                </c:pt>
                <c:pt idx="93">
                  <c:v>6</c:v>
                </c:pt>
                <c:pt idx="94">
                  <c:v>7</c:v>
                </c:pt>
                <c:pt idx="95">
                  <c:v>4</c:v>
                </c:pt>
                <c:pt idx="96">
                  <c:v>6</c:v>
                </c:pt>
                <c:pt idx="97">
                  <c:v>4</c:v>
                </c:pt>
                <c:pt idx="98">
                  <c:v>3</c:v>
                </c:pt>
                <c:pt idx="99">
                  <c:v>3</c:v>
                </c:pt>
                <c:pt idx="100">
                  <c:v>5</c:v>
                </c:pt>
                <c:pt idx="101">
                  <c:v>4</c:v>
                </c:pt>
                <c:pt idx="102">
                  <c:v>4</c:v>
                </c:pt>
                <c:pt idx="103">
                  <c:v>4</c:v>
                </c:pt>
                <c:pt idx="104">
                  <c:v>5</c:v>
                </c:pt>
                <c:pt idx="105">
                  <c:v>4</c:v>
                </c:pt>
                <c:pt idx="106">
                  <c:v>1</c:v>
                </c:pt>
                <c:pt idx="107">
                  <c:v>3</c:v>
                </c:pt>
                <c:pt idx="108">
                  <c:v>5</c:v>
                </c:pt>
                <c:pt idx="109">
                  <c:v>3</c:v>
                </c:pt>
                <c:pt idx="110">
                  <c:v>4</c:v>
                </c:pt>
                <c:pt idx="111">
                  <c:v>3</c:v>
                </c:pt>
                <c:pt idx="112">
                  <c:v>4</c:v>
                </c:pt>
                <c:pt idx="113">
                  <c:v>4</c:v>
                </c:pt>
                <c:pt idx="114">
                  <c:v>6</c:v>
                </c:pt>
                <c:pt idx="115">
                  <c:v>3</c:v>
                </c:pt>
                <c:pt idx="116">
                  <c:v>4</c:v>
                </c:pt>
                <c:pt idx="117">
                  <c:v>2</c:v>
                </c:pt>
                <c:pt idx="118">
                  <c:v>2</c:v>
                </c:pt>
                <c:pt idx="119">
                  <c:v>3</c:v>
                </c:pt>
                <c:pt idx="120">
                  <c:v>2</c:v>
                </c:pt>
                <c:pt idx="121">
                  <c:v>2</c:v>
                </c:pt>
                <c:pt idx="122">
                  <c:v>5</c:v>
                </c:pt>
                <c:pt idx="123">
                  <c:v>2</c:v>
                </c:pt>
                <c:pt idx="124">
                  <c:v>4</c:v>
                </c:pt>
                <c:pt idx="125">
                  <c:v>0</c:v>
                </c:pt>
                <c:pt idx="126">
                  <c:v>3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4</c:v>
                </c:pt>
                <c:pt idx="138">
                  <c:v>4</c:v>
                </c:pt>
                <c:pt idx="139">
                  <c:v>2</c:v>
                </c:pt>
                <c:pt idx="140">
                  <c:v>7</c:v>
                </c:pt>
                <c:pt idx="141">
                  <c:v>5</c:v>
                </c:pt>
                <c:pt idx="142">
                  <c:v>4</c:v>
                </c:pt>
                <c:pt idx="143">
                  <c:v>6</c:v>
                </c:pt>
                <c:pt idx="144">
                  <c:v>4</c:v>
                </c:pt>
                <c:pt idx="145">
                  <c:v>3</c:v>
                </c:pt>
                <c:pt idx="146">
                  <c:v>4</c:v>
                </c:pt>
                <c:pt idx="147">
                  <c:v>6</c:v>
                </c:pt>
                <c:pt idx="148">
                  <c:v>3</c:v>
                </c:pt>
                <c:pt idx="149">
                  <c:v>0</c:v>
                </c:pt>
                <c:pt idx="150">
                  <c:v>4</c:v>
                </c:pt>
                <c:pt idx="151">
                  <c:v>7</c:v>
                </c:pt>
                <c:pt idx="152">
                  <c:v>0</c:v>
                </c:pt>
                <c:pt idx="153">
                  <c:v>2</c:v>
                </c:pt>
                <c:pt idx="154">
                  <c:v>2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2</c:v>
                </c:pt>
                <c:pt idx="159">
                  <c:v>0</c:v>
                </c:pt>
                <c:pt idx="160">
                  <c:v>2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3</c:v>
                </c:pt>
                <c:pt idx="168">
                  <c:v>0</c:v>
                </c:pt>
                <c:pt idx="169">
                  <c:v>0</c:v>
                </c:pt>
                <c:pt idx="170">
                  <c:v>3</c:v>
                </c:pt>
                <c:pt idx="171">
                  <c:v>0</c:v>
                </c:pt>
                <c:pt idx="172">
                  <c:v>24</c:v>
                </c:pt>
                <c:pt idx="173">
                  <c:v>0</c:v>
                </c:pt>
                <c:pt idx="174">
                  <c:v>1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3</c:v>
                </c:pt>
                <c:pt idx="184">
                  <c:v>4</c:v>
                </c:pt>
                <c:pt idx="185">
                  <c:v>6</c:v>
                </c:pt>
                <c:pt idx="186">
                  <c:v>0</c:v>
                </c:pt>
                <c:pt idx="187">
                  <c:v>9</c:v>
                </c:pt>
                <c:pt idx="188">
                  <c:v>0</c:v>
                </c:pt>
                <c:pt idx="189">
                  <c:v>2</c:v>
                </c:pt>
                <c:pt idx="190">
                  <c:v>0</c:v>
                </c:pt>
                <c:pt idx="191">
                  <c:v>0</c:v>
                </c:pt>
                <c:pt idx="192">
                  <c:v>2</c:v>
                </c:pt>
                <c:pt idx="193">
                  <c:v>0</c:v>
                </c:pt>
                <c:pt idx="194">
                  <c:v>9</c:v>
                </c:pt>
                <c:pt idx="195">
                  <c:v>0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EB-40BB-89F7-30084741ED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926840"/>
        <c:axId val="346925528"/>
      </c:lineChart>
      <c:dateAx>
        <c:axId val="346926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25528"/>
        <c:crosses val="autoZero"/>
        <c:auto val="1"/>
        <c:lblOffset val="100"/>
        <c:baseTimeUnit val="days"/>
      </c:dateAx>
      <c:valAx>
        <c:axId val="34692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2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226</c:v>
                </c:pt>
                <c:pt idx="1">
                  <c:v>241</c:v>
                </c:pt>
                <c:pt idx="2">
                  <c:v>261</c:v>
                </c:pt>
                <c:pt idx="3">
                  <c:v>340</c:v>
                </c:pt>
                <c:pt idx="4">
                  <c:v>408</c:v>
                </c:pt>
                <c:pt idx="5">
                  <c:v>430</c:v>
                </c:pt>
                <c:pt idx="6">
                  <c:v>446</c:v>
                </c:pt>
                <c:pt idx="7">
                  <c:v>460</c:v>
                </c:pt>
                <c:pt idx="8">
                  <c:v>470</c:v>
                </c:pt>
                <c:pt idx="9">
                  <c:v>482</c:v>
                </c:pt>
                <c:pt idx="10">
                  <c:v>488</c:v>
                </c:pt>
                <c:pt idx="11">
                  <c:v>500</c:v>
                </c:pt>
                <c:pt idx="12">
                  <c:v>534</c:v>
                </c:pt>
                <c:pt idx="13">
                  <c:v>541</c:v>
                </c:pt>
                <c:pt idx="14">
                  <c:v>566</c:v>
                </c:pt>
                <c:pt idx="15">
                  <c:v>573</c:v>
                </c:pt>
                <c:pt idx="16">
                  <c:v>583</c:v>
                </c:pt>
                <c:pt idx="19">
                  <c:v>610</c:v>
                </c:pt>
                <c:pt idx="20">
                  <c:v>618</c:v>
                </c:pt>
                <c:pt idx="21">
                  <c:v>636</c:v>
                </c:pt>
                <c:pt idx="22">
                  <c:v>647</c:v>
                </c:pt>
                <c:pt idx="23">
                  <c:v>662</c:v>
                </c:pt>
                <c:pt idx="24">
                  <c:v>676</c:v>
                </c:pt>
                <c:pt idx="25">
                  <c:v>693</c:v>
                </c:pt>
                <c:pt idx="26">
                  <c:v>704</c:v>
                </c:pt>
                <c:pt idx="27">
                  <c:v>721</c:v>
                </c:pt>
                <c:pt idx="28">
                  <c:v>733</c:v>
                </c:pt>
                <c:pt idx="29">
                  <c:v>741</c:v>
                </c:pt>
                <c:pt idx="30">
                  <c:v>756</c:v>
                </c:pt>
                <c:pt idx="31">
                  <c:v>766</c:v>
                </c:pt>
                <c:pt idx="32">
                  <c:v>775</c:v>
                </c:pt>
                <c:pt idx="33">
                  <c:v>790</c:v>
                </c:pt>
                <c:pt idx="34">
                  <c:v>807</c:v>
                </c:pt>
                <c:pt idx="35">
                  <c:v>823</c:v>
                </c:pt>
                <c:pt idx="36">
                  <c:v>836</c:v>
                </c:pt>
                <c:pt idx="37">
                  <c:v>857</c:v>
                </c:pt>
                <c:pt idx="38">
                  <c:v>881</c:v>
                </c:pt>
                <c:pt idx="39">
                  <c:v>893</c:v>
                </c:pt>
                <c:pt idx="40">
                  <c:v>902</c:v>
                </c:pt>
                <c:pt idx="41">
                  <c:v>925</c:v>
                </c:pt>
                <c:pt idx="42">
                  <c:v>935</c:v>
                </c:pt>
                <c:pt idx="43">
                  <c:v>950</c:v>
                </c:pt>
                <c:pt idx="44">
                  <c:v>957</c:v>
                </c:pt>
                <c:pt idx="45">
                  <c:v>969</c:v>
                </c:pt>
                <c:pt idx="46">
                  <c:v>978</c:v>
                </c:pt>
                <c:pt idx="47">
                  <c:v>986</c:v>
                </c:pt>
                <c:pt idx="48">
                  <c:v>1003</c:v>
                </c:pt>
                <c:pt idx="49">
                  <c:v>1001</c:v>
                </c:pt>
                <c:pt idx="50">
                  <c:v>1005</c:v>
                </c:pt>
                <c:pt idx="51">
                  <c:v>1009</c:v>
                </c:pt>
                <c:pt idx="52">
                  <c:v>1020</c:v>
                </c:pt>
                <c:pt idx="53">
                  <c:v>1022</c:v>
                </c:pt>
                <c:pt idx="54">
                  <c:v>1027</c:v>
                </c:pt>
                <c:pt idx="55">
                  <c:v>1044</c:v>
                </c:pt>
                <c:pt idx="56">
                  <c:v>1043</c:v>
                </c:pt>
                <c:pt idx="57">
                  <c:v>1048</c:v>
                </c:pt>
                <c:pt idx="58">
                  <c:v>1056</c:v>
                </c:pt>
                <c:pt idx="59">
                  <c:v>1062</c:v>
                </c:pt>
                <c:pt idx="60">
                  <c:v>1069</c:v>
                </c:pt>
                <c:pt idx="61">
                  <c:v>1072</c:v>
                </c:pt>
                <c:pt idx="62">
                  <c:v>1079</c:v>
                </c:pt>
                <c:pt idx="63">
                  <c:v>1082</c:v>
                </c:pt>
                <c:pt idx="64">
                  <c:v>1090</c:v>
                </c:pt>
                <c:pt idx="65">
                  <c:v>1094</c:v>
                </c:pt>
                <c:pt idx="66">
                  <c:v>1096</c:v>
                </c:pt>
                <c:pt idx="67">
                  <c:v>1108</c:v>
                </c:pt>
                <c:pt idx="68">
                  <c:v>1115</c:v>
                </c:pt>
                <c:pt idx="69">
                  <c:v>1126</c:v>
                </c:pt>
                <c:pt idx="70">
                  <c:v>1135</c:v>
                </c:pt>
                <c:pt idx="71">
                  <c:v>1139</c:v>
                </c:pt>
                <c:pt idx="72">
                  <c:v>1150</c:v>
                </c:pt>
                <c:pt idx="73">
                  <c:v>1156</c:v>
                </c:pt>
                <c:pt idx="74">
                  <c:v>1157</c:v>
                </c:pt>
                <c:pt idx="75">
                  <c:v>1162</c:v>
                </c:pt>
                <c:pt idx="76">
                  <c:v>1170</c:v>
                </c:pt>
                <c:pt idx="77">
                  <c:v>1173</c:v>
                </c:pt>
                <c:pt idx="78">
                  <c:v>1178</c:v>
                </c:pt>
                <c:pt idx="79">
                  <c:v>1186</c:v>
                </c:pt>
                <c:pt idx="80">
                  <c:v>1198</c:v>
                </c:pt>
                <c:pt idx="81">
                  <c:v>1215</c:v>
                </c:pt>
                <c:pt idx="82">
                  <c:v>1226</c:v>
                </c:pt>
                <c:pt idx="83">
                  <c:v>1233</c:v>
                </c:pt>
                <c:pt idx="84">
                  <c:v>1242</c:v>
                </c:pt>
                <c:pt idx="85">
                  <c:v>1244</c:v>
                </c:pt>
                <c:pt idx="86">
                  <c:v>1245</c:v>
                </c:pt>
                <c:pt idx="87">
                  <c:v>1251</c:v>
                </c:pt>
                <c:pt idx="88">
                  <c:v>1256</c:v>
                </c:pt>
                <c:pt idx="89">
                  <c:v>1261</c:v>
                </c:pt>
                <c:pt idx="90">
                  <c:v>1267</c:v>
                </c:pt>
                <c:pt idx="91">
                  <c:v>1272</c:v>
                </c:pt>
                <c:pt idx="92">
                  <c:v>1272</c:v>
                </c:pt>
                <c:pt idx="93">
                  <c:v>1276</c:v>
                </c:pt>
                <c:pt idx="94">
                  <c:v>1277</c:v>
                </c:pt>
                <c:pt idx="95">
                  <c:v>1278</c:v>
                </c:pt>
                <c:pt idx="96">
                  <c:v>1278</c:v>
                </c:pt>
                <c:pt idx="97">
                  <c:v>1279</c:v>
                </c:pt>
                <c:pt idx="98">
                  <c:v>1280</c:v>
                </c:pt>
                <c:pt idx="99">
                  <c:v>1281</c:v>
                </c:pt>
                <c:pt idx="100">
                  <c:v>1282</c:v>
                </c:pt>
                <c:pt idx="101">
                  <c:v>1285</c:v>
                </c:pt>
                <c:pt idx="102">
                  <c:v>1288</c:v>
                </c:pt>
                <c:pt idx="103">
                  <c:v>1287</c:v>
                </c:pt>
                <c:pt idx="104">
                  <c:v>1288</c:v>
                </c:pt>
                <c:pt idx="105">
                  <c:v>1298</c:v>
                </c:pt>
                <c:pt idx="106">
                  <c:v>1301</c:v>
                </c:pt>
                <c:pt idx="107">
                  <c:v>1304</c:v>
                </c:pt>
                <c:pt idx="108">
                  <c:v>1306</c:v>
                </c:pt>
                <c:pt idx="109">
                  <c:v>1305</c:v>
                </c:pt>
                <c:pt idx="110">
                  <c:v>1313</c:v>
                </c:pt>
                <c:pt idx="111">
                  <c:v>1315</c:v>
                </c:pt>
                <c:pt idx="112">
                  <c:v>1322</c:v>
                </c:pt>
                <c:pt idx="113">
                  <c:v>1327</c:v>
                </c:pt>
                <c:pt idx="114">
                  <c:v>1329</c:v>
                </c:pt>
                <c:pt idx="115">
                  <c:v>1330</c:v>
                </c:pt>
                <c:pt idx="116">
                  <c:v>1331</c:v>
                </c:pt>
                <c:pt idx="117">
                  <c:v>1336</c:v>
                </c:pt>
                <c:pt idx="118">
                  <c:v>1333</c:v>
                </c:pt>
                <c:pt idx="119">
                  <c:v>1336</c:v>
                </c:pt>
                <c:pt idx="120">
                  <c:v>1338</c:v>
                </c:pt>
                <c:pt idx="121">
                  <c:v>1343</c:v>
                </c:pt>
                <c:pt idx="122">
                  <c:v>1342</c:v>
                </c:pt>
                <c:pt idx="123">
                  <c:v>1344</c:v>
                </c:pt>
                <c:pt idx="124">
                  <c:v>1347</c:v>
                </c:pt>
                <c:pt idx="125">
                  <c:v>1350</c:v>
                </c:pt>
                <c:pt idx="126">
                  <c:v>1353</c:v>
                </c:pt>
                <c:pt idx="127">
                  <c:v>1355</c:v>
                </c:pt>
                <c:pt idx="128">
                  <c:v>1355</c:v>
                </c:pt>
                <c:pt idx="129">
                  <c:v>1354</c:v>
                </c:pt>
                <c:pt idx="130">
                  <c:v>1357</c:v>
                </c:pt>
                <c:pt idx="131">
                  <c:v>1359</c:v>
                </c:pt>
                <c:pt idx="132">
                  <c:v>1361</c:v>
                </c:pt>
                <c:pt idx="133">
                  <c:v>1363</c:v>
                </c:pt>
                <c:pt idx="134">
                  <c:v>1365</c:v>
                </c:pt>
                <c:pt idx="135">
                  <c:v>1367</c:v>
                </c:pt>
                <c:pt idx="136">
                  <c:v>1371</c:v>
                </c:pt>
                <c:pt idx="137">
                  <c:v>1370</c:v>
                </c:pt>
                <c:pt idx="138">
                  <c:v>1372</c:v>
                </c:pt>
                <c:pt idx="139">
                  <c:v>1374</c:v>
                </c:pt>
                <c:pt idx="140">
                  <c:v>1380</c:v>
                </c:pt>
                <c:pt idx="141">
                  <c:v>1383</c:v>
                </c:pt>
                <c:pt idx="142">
                  <c:v>1383</c:v>
                </c:pt>
                <c:pt idx="143">
                  <c:v>1381</c:v>
                </c:pt>
                <c:pt idx="144">
                  <c:v>1384</c:v>
                </c:pt>
                <c:pt idx="145">
                  <c:v>1390</c:v>
                </c:pt>
                <c:pt idx="146">
                  <c:v>1393</c:v>
                </c:pt>
                <c:pt idx="147">
                  <c:v>1398</c:v>
                </c:pt>
                <c:pt idx="148">
                  <c:v>1401</c:v>
                </c:pt>
                <c:pt idx="149">
                  <c:v>1405</c:v>
                </c:pt>
                <c:pt idx="150">
                  <c:v>1406</c:v>
                </c:pt>
                <c:pt idx="151">
                  <c:v>1405</c:v>
                </c:pt>
                <c:pt idx="152">
                  <c:v>1409</c:v>
                </c:pt>
                <c:pt idx="153">
                  <c:v>1414</c:v>
                </c:pt>
                <c:pt idx="154">
                  <c:v>1419</c:v>
                </c:pt>
                <c:pt idx="155">
                  <c:v>1420</c:v>
                </c:pt>
                <c:pt idx="156">
                  <c:v>1422</c:v>
                </c:pt>
                <c:pt idx="157">
                  <c:v>1426</c:v>
                </c:pt>
                <c:pt idx="158">
                  <c:v>1433</c:v>
                </c:pt>
                <c:pt idx="159">
                  <c:v>1435</c:v>
                </c:pt>
                <c:pt idx="160">
                  <c:v>1435</c:v>
                </c:pt>
                <c:pt idx="161">
                  <c:v>1436</c:v>
                </c:pt>
                <c:pt idx="162">
                  <c:v>1438</c:v>
                </c:pt>
                <c:pt idx="163">
                  <c:v>1442</c:v>
                </c:pt>
                <c:pt idx="164">
                  <c:v>1443</c:v>
                </c:pt>
                <c:pt idx="165">
                  <c:v>1449</c:v>
                </c:pt>
                <c:pt idx="166">
                  <c:v>1451</c:v>
                </c:pt>
                <c:pt idx="167">
                  <c:v>1455</c:v>
                </c:pt>
                <c:pt idx="168">
                  <c:v>1458</c:v>
                </c:pt>
                <c:pt idx="169">
                  <c:v>1459</c:v>
                </c:pt>
                <c:pt idx="170">
                  <c:v>1461</c:v>
                </c:pt>
                <c:pt idx="171">
                  <c:v>1461</c:v>
                </c:pt>
                <c:pt idx="172">
                  <c:v>1461</c:v>
                </c:pt>
                <c:pt idx="173">
                  <c:v>1462</c:v>
                </c:pt>
                <c:pt idx="174">
                  <c:v>1469</c:v>
                </c:pt>
                <c:pt idx="175">
                  <c:v>1475</c:v>
                </c:pt>
                <c:pt idx="176">
                  <c:v>1475</c:v>
                </c:pt>
                <c:pt idx="177">
                  <c:v>1477</c:v>
                </c:pt>
                <c:pt idx="178">
                  <c:v>1477</c:v>
                </c:pt>
                <c:pt idx="179">
                  <c:v>1482</c:v>
                </c:pt>
                <c:pt idx="180">
                  <c:v>1484</c:v>
                </c:pt>
                <c:pt idx="181">
                  <c:v>1485</c:v>
                </c:pt>
                <c:pt idx="182">
                  <c:v>1489</c:v>
                </c:pt>
                <c:pt idx="183">
                  <c:v>1488</c:v>
                </c:pt>
                <c:pt idx="184">
                  <c:v>1497</c:v>
                </c:pt>
                <c:pt idx="185">
                  <c:v>1495</c:v>
                </c:pt>
                <c:pt idx="186">
                  <c:v>1500</c:v>
                </c:pt>
                <c:pt idx="187">
                  <c:v>1501</c:v>
                </c:pt>
                <c:pt idx="188">
                  <c:v>1510</c:v>
                </c:pt>
                <c:pt idx="189">
                  <c:v>1523</c:v>
                </c:pt>
                <c:pt idx="190">
                  <c:v>1522</c:v>
                </c:pt>
                <c:pt idx="191">
                  <c:v>1525</c:v>
                </c:pt>
                <c:pt idx="192">
                  <c:v>1526</c:v>
                </c:pt>
                <c:pt idx="193">
                  <c:v>1531</c:v>
                </c:pt>
                <c:pt idx="194">
                  <c:v>1538</c:v>
                </c:pt>
                <c:pt idx="195">
                  <c:v>1544</c:v>
                </c:pt>
                <c:pt idx="196">
                  <c:v>1549</c:v>
                </c:pt>
                <c:pt idx="197">
                  <c:v>1555</c:v>
                </c:pt>
                <c:pt idx="198">
                  <c:v>1561</c:v>
                </c:pt>
                <c:pt idx="199">
                  <c:v>1565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42-4572-B283-59AB8B7BA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135504"/>
        <c:axId val="348921936"/>
      </c:lineChart>
      <c:dateAx>
        <c:axId val="175135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21936"/>
        <c:crosses val="autoZero"/>
        <c:auto val="1"/>
        <c:lblOffset val="100"/>
        <c:baseTimeUnit val="days"/>
      </c:dateAx>
      <c:valAx>
        <c:axId val="34892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3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22.767900000000001</c:v>
                </c:pt>
                <c:pt idx="1">
                  <c:v>35.193100000000001</c:v>
                </c:pt>
                <c:pt idx="2">
                  <c:v>47.410400000000003</c:v>
                </c:pt>
                <c:pt idx="3">
                  <c:v>25.833300000000001</c:v>
                </c:pt>
                <c:pt idx="4">
                  <c:v>0</c:v>
                </c:pt>
                <c:pt idx="5">
                  <c:v>16.9451</c:v>
                </c:pt>
                <c:pt idx="6">
                  <c:v>14.6119</c:v>
                </c:pt>
                <c:pt idx="7">
                  <c:v>14.7903</c:v>
                </c:pt>
                <c:pt idx="8">
                  <c:v>0</c:v>
                </c:pt>
                <c:pt idx="9">
                  <c:v>0</c:v>
                </c:pt>
                <c:pt idx="10">
                  <c:v>12.7835</c:v>
                </c:pt>
                <c:pt idx="11">
                  <c:v>12.1457</c:v>
                </c:pt>
                <c:pt idx="12">
                  <c:v>0</c:v>
                </c:pt>
                <c:pt idx="13">
                  <c:v>14.338900000000001</c:v>
                </c:pt>
                <c:pt idx="14">
                  <c:v>0</c:v>
                </c:pt>
                <c:pt idx="15">
                  <c:v>0</c:v>
                </c:pt>
                <c:pt idx="16">
                  <c:v>10.034599999999999</c:v>
                </c:pt>
                <c:pt idx="17">
                  <c:v>0</c:v>
                </c:pt>
                <c:pt idx="18">
                  <c:v>0</c:v>
                </c:pt>
                <c:pt idx="19">
                  <c:v>2.5587</c:v>
                </c:pt>
                <c:pt idx="20">
                  <c:v>0</c:v>
                </c:pt>
                <c:pt idx="21">
                  <c:v>11.3238</c:v>
                </c:pt>
                <c:pt idx="22">
                  <c:v>7.3323</c:v>
                </c:pt>
                <c:pt idx="23">
                  <c:v>0</c:v>
                </c:pt>
                <c:pt idx="24">
                  <c:v>11.210800000000001</c:v>
                </c:pt>
                <c:pt idx="25">
                  <c:v>0</c:v>
                </c:pt>
                <c:pt idx="26">
                  <c:v>0</c:v>
                </c:pt>
                <c:pt idx="27">
                  <c:v>7.5842999999999998</c:v>
                </c:pt>
                <c:pt idx="28">
                  <c:v>0</c:v>
                </c:pt>
                <c:pt idx="29">
                  <c:v>8.9551999999999996</c:v>
                </c:pt>
                <c:pt idx="30">
                  <c:v>0</c:v>
                </c:pt>
                <c:pt idx="31">
                  <c:v>9.8554999999999993</c:v>
                </c:pt>
                <c:pt idx="32">
                  <c:v>13.6364</c:v>
                </c:pt>
                <c:pt idx="33">
                  <c:v>5.8823999999999996</c:v>
                </c:pt>
                <c:pt idx="34">
                  <c:v>10.150399999999999</c:v>
                </c:pt>
                <c:pt idx="35">
                  <c:v>13.169700000000001</c:v>
                </c:pt>
                <c:pt idx="36">
                  <c:v>0</c:v>
                </c:pt>
                <c:pt idx="37">
                  <c:v>0</c:v>
                </c:pt>
                <c:pt idx="38">
                  <c:v>8.0168999999999997</c:v>
                </c:pt>
                <c:pt idx="39">
                  <c:v>12.570499999999999</c:v>
                </c:pt>
                <c:pt idx="40">
                  <c:v>3.7904</c:v>
                </c:pt>
                <c:pt idx="41">
                  <c:v>8.9814000000000007</c:v>
                </c:pt>
                <c:pt idx="42">
                  <c:v>8.2796000000000003</c:v>
                </c:pt>
                <c:pt idx="43">
                  <c:v>9.9787999999999997</c:v>
                </c:pt>
                <c:pt idx="44">
                  <c:v>6.2958999999999996</c:v>
                </c:pt>
                <c:pt idx="45">
                  <c:v>8.9304000000000006</c:v>
                </c:pt>
                <c:pt idx="46">
                  <c:v>8.0164000000000009</c:v>
                </c:pt>
                <c:pt idx="47">
                  <c:v>11.9145</c:v>
                </c:pt>
                <c:pt idx="48">
                  <c:v>16.096599999999999</c:v>
                </c:pt>
                <c:pt idx="49">
                  <c:v>11.1776</c:v>
                </c:pt>
                <c:pt idx="50">
                  <c:v>9.5713000000000008</c:v>
                </c:pt>
                <c:pt idx="51">
                  <c:v>7.0506000000000002</c:v>
                </c:pt>
                <c:pt idx="52">
                  <c:v>7.4622000000000002</c:v>
                </c:pt>
                <c:pt idx="53">
                  <c:v>6.2683999999999997</c:v>
                </c:pt>
                <c:pt idx="54">
                  <c:v>10.449199999999999</c:v>
                </c:pt>
                <c:pt idx="55">
                  <c:v>11.3043</c:v>
                </c:pt>
                <c:pt idx="56">
                  <c:v>7.798</c:v>
                </c:pt>
                <c:pt idx="57">
                  <c:v>7.5598000000000001</c:v>
                </c:pt>
                <c:pt idx="58">
                  <c:v>8.9829000000000008</c:v>
                </c:pt>
                <c:pt idx="59">
                  <c:v>9.3956999999999997</c:v>
                </c:pt>
                <c:pt idx="60">
                  <c:v>4.9764999999999997</c:v>
                </c:pt>
                <c:pt idx="61">
                  <c:v>8.6915999999999993</c:v>
                </c:pt>
                <c:pt idx="62">
                  <c:v>4.2790999999999997</c:v>
                </c:pt>
                <c:pt idx="63">
                  <c:v>10.462999999999999</c:v>
                </c:pt>
                <c:pt idx="64">
                  <c:v>2.5783</c:v>
                </c:pt>
                <c:pt idx="65">
                  <c:v>0</c:v>
                </c:pt>
                <c:pt idx="66">
                  <c:v>5.9664999999999999</c:v>
                </c:pt>
                <c:pt idx="67">
                  <c:v>17.241399999999999</c:v>
                </c:pt>
                <c:pt idx="68">
                  <c:v>5.2655000000000003</c:v>
                </c:pt>
                <c:pt idx="69">
                  <c:v>3.3481999999999998</c:v>
                </c:pt>
                <c:pt idx="70">
                  <c:v>7.6990999999999996</c:v>
                </c:pt>
                <c:pt idx="71">
                  <c:v>4.3095999999999997</c:v>
                </c:pt>
                <c:pt idx="72">
                  <c:v>8.1730999999999998</c:v>
                </c:pt>
                <c:pt idx="73">
                  <c:v>7.0251999999999999</c:v>
                </c:pt>
                <c:pt idx="74">
                  <c:v>7.1798999999999999</c:v>
                </c:pt>
                <c:pt idx="75">
                  <c:v>5.3925999999999998</c:v>
                </c:pt>
                <c:pt idx="76">
                  <c:v>16.981100000000001</c:v>
                </c:pt>
                <c:pt idx="77">
                  <c:v>2.9462000000000002</c:v>
                </c:pt>
                <c:pt idx="78">
                  <c:v>0</c:v>
                </c:pt>
                <c:pt idx="79">
                  <c:v>0</c:v>
                </c:pt>
                <c:pt idx="80">
                  <c:v>9.5218000000000007</c:v>
                </c:pt>
                <c:pt idx="81">
                  <c:v>8.0431000000000008</c:v>
                </c:pt>
                <c:pt idx="82">
                  <c:v>6.3525</c:v>
                </c:pt>
                <c:pt idx="83">
                  <c:v>8.5434999999999999</c:v>
                </c:pt>
                <c:pt idx="84">
                  <c:v>8.3265999999999991</c:v>
                </c:pt>
                <c:pt idx="85">
                  <c:v>7.9645999999999999</c:v>
                </c:pt>
                <c:pt idx="86">
                  <c:v>6.5113000000000003</c:v>
                </c:pt>
                <c:pt idx="87">
                  <c:v>7.6521999999999997</c:v>
                </c:pt>
                <c:pt idx="88">
                  <c:v>4.3895</c:v>
                </c:pt>
                <c:pt idx="89">
                  <c:v>18.839400000000001</c:v>
                </c:pt>
                <c:pt idx="90">
                  <c:v>3.2437</c:v>
                </c:pt>
                <c:pt idx="91">
                  <c:v>5.6344000000000003</c:v>
                </c:pt>
                <c:pt idx="92">
                  <c:v>0</c:v>
                </c:pt>
                <c:pt idx="93">
                  <c:v>0</c:v>
                </c:pt>
                <c:pt idx="94">
                  <c:v>6.4263000000000003</c:v>
                </c:pt>
                <c:pt idx="95">
                  <c:v>0</c:v>
                </c:pt>
                <c:pt idx="96">
                  <c:v>5.2946999999999997</c:v>
                </c:pt>
                <c:pt idx="97">
                  <c:v>6.6509999999999998</c:v>
                </c:pt>
                <c:pt idx="98">
                  <c:v>6.4893999999999998</c:v>
                </c:pt>
                <c:pt idx="99">
                  <c:v>0</c:v>
                </c:pt>
                <c:pt idx="100">
                  <c:v>0</c:v>
                </c:pt>
                <c:pt idx="101">
                  <c:v>9.0412999999999997</c:v>
                </c:pt>
                <c:pt idx="102">
                  <c:v>5.2877000000000001</c:v>
                </c:pt>
                <c:pt idx="103">
                  <c:v>4.1958000000000002</c:v>
                </c:pt>
                <c:pt idx="104">
                  <c:v>0</c:v>
                </c:pt>
                <c:pt idx="105">
                  <c:v>9.0487000000000002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5.5556000000000001</c:v>
                </c:pt>
                <c:pt idx="110">
                  <c:v>6.8754999999999997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4.8156999999999996</c:v>
                </c:pt>
                <c:pt idx="116">
                  <c:v>0</c:v>
                </c:pt>
                <c:pt idx="117">
                  <c:v>5.8140000000000001</c:v>
                </c:pt>
                <c:pt idx="118">
                  <c:v>3.0735000000000001</c:v>
                </c:pt>
                <c:pt idx="119">
                  <c:v>5.1723999999999997</c:v>
                </c:pt>
                <c:pt idx="120">
                  <c:v>0</c:v>
                </c:pt>
                <c:pt idx="121">
                  <c:v>0</c:v>
                </c:pt>
                <c:pt idx="122">
                  <c:v>5.8121999999999998</c:v>
                </c:pt>
                <c:pt idx="123">
                  <c:v>13.142200000000001</c:v>
                </c:pt>
                <c:pt idx="124">
                  <c:v>5.3159999999999998</c:v>
                </c:pt>
                <c:pt idx="125">
                  <c:v>7.3441999999999998</c:v>
                </c:pt>
                <c:pt idx="126">
                  <c:v>6.2915999999999999</c:v>
                </c:pt>
                <c:pt idx="127">
                  <c:v>5.7606999999999999</c:v>
                </c:pt>
                <c:pt idx="128">
                  <c:v>0</c:v>
                </c:pt>
                <c:pt idx="129">
                  <c:v>12.1861</c:v>
                </c:pt>
                <c:pt idx="130">
                  <c:v>8.5609000000000002</c:v>
                </c:pt>
                <c:pt idx="131">
                  <c:v>4.7127999999999997</c:v>
                </c:pt>
                <c:pt idx="132">
                  <c:v>10.1471</c:v>
                </c:pt>
                <c:pt idx="133">
                  <c:v>6.2041000000000004</c:v>
                </c:pt>
                <c:pt idx="134">
                  <c:v>6.7449000000000003</c:v>
                </c:pt>
                <c:pt idx="135">
                  <c:v>3.5871</c:v>
                </c:pt>
                <c:pt idx="136">
                  <c:v>5.2592999999999996</c:v>
                </c:pt>
                <c:pt idx="137">
                  <c:v>4.1605999999999996</c:v>
                </c:pt>
                <c:pt idx="138">
                  <c:v>2.6257999999999999</c:v>
                </c:pt>
                <c:pt idx="139">
                  <c:v>10.123799999999999</c:v>
                </c:pt>
                <c:pt idx="140">
                  <c:v>0</c:v>
                </c:pt>
                <c:pt idx="141">
                  <c:v>5.9377000000000004</c:v>
                </c:pt>
                <c:pt idx="142">
                  <c:v>0</c:v>
                </c:pt>
                <c:pt idx="143">
                  <c:v>3.9074</c:v>
                </c:pt>
                <c:pt idx="144">
                  <c:v>7.8148</c:v>
                </c:pt>
                <c:pt idx="145">
                  <c:v>2.5954999999999999</c:v>
                </c:pt>
                <c:pt idx="146">
                  <c:v>4.8167</c:v>
                </c:pt>
                <c:pt idx="147">
                  <c:v>6.6666999999999996</c:v>
                </c:pt>
                <c:pt idx="148">
                  <c:v>4.2172999999999998</c:v>
                </c:pt>
                <c:pt idx="149">
                  <c:v>7.5552000000000001</c:v>
                </c:pt>
                <c:pt idx="150">
                  <c:v>4.3415999999999997</c:v>
                </c:pt>
                <c:pt idx="151">
                  <c:v>3.4874999999999998</c:v>
                </c:pt>
                <c:pt idx="152">
                  <c:v>2.7008000000000001</c:v>
                </c:pt>
                <c:pt idx="153">
                  <c:v>4.2523</c:v>
                </c:pt>
                <c:pt idx="154">
                  <c:v>5.6497000000000002</c:v>
                </c:pt>
                <c:pt idx="155">
                  <c:v>4.5102000000000002</c:v>
                </c:pt>
                <c:pt idx="156">
                  <c:v>5.9817</c:v>
                </c:pt>
                <c:pt idx="157">
                  <c:v>0</c:v>
                </c:pt>
                <c:pt idx="158">
                  <c:v>0</c:v>
                </c:pt>
                <c:pt idx="159">
                  <c:v>2.4407000000000001</c:v>
                </c:pt>
                <c:pt idx="160">
                  <c:v>4.9477000000000002</c:v>
                </c:pt>
                <c:pt idx="161">
                  <c:v>0</c:v>
                </c:pt>
                <c:pt idx="162">
                  <c:v>2.5748000000000002</c:v>
                </c:pt>
                <c:pt idx="163">
                  <c:v>3.4028</c:v>
                </c:pt>
                <c:pt idx="164">
                  <c:v>8.9459</c:v>
                </c:pt>
                <c:pt idx="165">
                  <c:v>2.0747</c:v>
                </c:pt>
                <c:pt idx="166">
                  <c:v>2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2.4641000000000002</c:v>
                </c:pt>
                <c:pt idx="172">
                  <c:v>0</c:v>
                </c:pt>
                <c:pt idx="173">
                  <c:v>7.1868999999999996</c:v>
                </c:pt>
                <c:pt idx="174">
                  <c:v>15.494899999999999</c:v>
                </c:pt>
                <c:pt idx="175">
                  <c:v>0</c:v>
                </c:pt>
                <c:pt idx="176">
                  <c:v>2.4407000000000001</c:v>
                </c:pt>
                <c:pt idx="177">
                  <c:v>6.8428000000000004</c:v>
                </c:pt>
                <c:pt idx="178">
                  <c:v>4.5362</c:v>
                </c:pt>
                <c:pt idx="179">
                  <c:v>5.3414000000000001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8.1098999999999997</c:v>
                </c:pt>
                <c:pt idx="185">
                  <c:v>0</c:v>
                </c:pt>
                <c:pt idx="186">
                  <c:v>4.0747999999999998</c:v>
                </c:pt>
                <c:pt idx="187">
                  <c:v>0</c:v>
                </c:pt>
                <c:pt idx="188">
                  <c:v>3.1229</c:v>
                </c:pt>
                <c:pt idx="189">
                  <c:v>4.2876000000000003</c:v>
                </c:pt>
                <c:pt idx="190">
                  <c:v>0</c:v>
                </c:pt>
                <c:pt idx="191">
                  <c:v>0</c:v>
                </c:pt>
                <c:pt idx="192">
                  <c:v>5.8361000000000001</c:v>
                </c:pt>
                <c:pt idx="193">
                  <c:v>4.1230000000000002</c:v>
                </c:pt>
                <c:pt idx="194">
                  <c:v>9.4524000000000008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2.5592000000000001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34-4104-B009-8F9483C66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924560"/>
        <c:axId val="348925872"/>
      </c:lineChart>
      <c:dateAx>
        <c:axId val="348924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25872"/>
        <c:crosses val="autoZero"/>
        <c:auto val="1"/>
        <c:lblOffset val="100"/>
        <c:baseTimeUnit val="days"/>
      </c:dateAx>
      <c:valAx>
        <c:axId val="34892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2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Sheet1!$A$2:$A$201</c:f>
              <c:numCache>
                <c:formatCode>m/d/yyyy</c:formatCode>
                <c:ptCount val="200"/>
                <c:pt idx="0">
                  <c:v>43174</c:v>
                </c:pt>
                <c:pt idx="1">
                  <c:v>43175</c:v>
                </c:pt>
                <c:pt idx="2">
                  <c:v>43176</c:v>
                </c:pt>
                <c:pt idx="3">
                  <c:v>43177</c:v>
                </c:pt>
                <c:pt idx="4">
                  <c:v>43178</c:v>
                </c:pt>
                <c:pt idx="5">
                  <c:v>43179</c:v>
                </c:pt>
                <c:pt idx="6">
                  <c:v>43180</c:v>
                </c:pt>
                <c:pt idx="7">
                  <c:v>43181</c:v>
                </c:pt>
                <c:pt idx="8">
                  <c:v>43182</c:v>
                </c:pt>
                <c:pt idx="9">
                  <c:v>43183</c:v>
                </c:pt>
                <c:pt idx="10">
                  <c:v>43184</c:v>
                </c:pt>
                <c:pt idx="11">
                  <c:v>43185</c:v>
                </c:pt>
                <c:pt idx="12">
                  <c:v>43186</c:v>
                </c:pt>
                <c:pt idx="13">
                  <c:v>43187</c:v>
                </c:pt>
                <c:pt idx="14">
                  <c:v>43188</c:v>
                </c:pt>
                <c:pt idx="15">
                  <c:v>43189</c:v>
                </c:pt>
                <c:pt idx="16">
                  <c:v>43190</c:v>
                </c:pt>
                <c:pt idx="17">
                  <c:v>43191</c:v>
                </c:pt>
                <c:pt idx="18">
                  <c:v>43192</c:v>
                </c:pt>
                <c:pt idx="19">
                  <c:v>43193</c:v>
                </c:pt>
                <c:pt idx="20">
                  <c:v>43194</c:v>
                </c:pt>
                <c:pt idx="21">
                  <c:v>43195</c:v>
                </c:pt>
                <c:pt idx="22">
                  <c:v>43196</c:v>
                </c:pt>
                <c:pt idx="23">
                  <c:v>43197</c:v>
                </c:pt>
                <c:pt idx="24">
                  <c:v>43198</c:v>
                </c:pt>
                <c:pt idx="25">
                  <c:v>43199</c:v>
                </c:pt>
                <c:pt idx="26">
                  <c:v>43200</c:v>
                </c:pt>
                <c:pt idx="27">
                  <c:v>43201</c:v>
                </c:pt>
                <c:pt idx="28">
                  <c:v>43202</c:v>
                </c:pt>
                <c:pt idx="29">
                  <c:v>43203</c:v>
                </c:pt>
                <c:pt idx="30">
                  <c:v>43204</c:v>
                </c:pt>
                <c:pt idx="31">
                  <c:v>43205</c:v>
                </c:pt>
                <c:pt idx="32">
                  <c:v>43206</c:v>
                </c:pt>
                <c:pt idx="33">
                  <c:v>43207</c:v>
                </c:pt>
                <c:pt idx="34">
                  <c:v>43208</c:v>
                </c:pt>
                <c:pt idx="35">
                  <c:v>43209</c:v>
                </c:pt>
                <c:pt idx="36">
                  <c:v>43210</c:v>
                </c:pt>
                <c:pt idx="37">
                  <c:v>43211</c:v>
                </c:pt>
                <c:pt idx="38">
                  <c:v>43212</c:v>
                </c:pt>
                <c:pt idx="39">
                  <c:v>43213</c:v>
                </c:pt>
                <c:pt idx="40">
                  <c:v>43214</c:v>
                </c:pt>
                <c:pt idx="41">
                  <c:v>43215</c:v>
                </c:pt>
                <c:pt idx="42">
                  <c:v>43216</c:v>
                </c:pt>
                <c:pt idx="43">
                  <c:v>43217</c:v>
                </c:pt>
                <c:pt idx="44">
                  <c:v>43218</c:v>
                </c:pt>
                <c:pt idx="45">
                  <c:v>43219</c:v>
                </c:pt>
                <c:pt idx="46">
                  <c:v>43220</c:v>
                </c:pt>
                <c:pt idx="47">
                  <c:v>43221</c:v>
                </c:pt>
                <c:pt idx="48">
                  <c:v>43222</c:v>
                </c:pt>
                <c:pt idx="49">
                  <c:v>43223</c:v>
                </c:pt>
                <c:pt idx="50">
                  <c:v>43224</c:v>
                </c:pt>
                <c:pt idx="51">
                  <c:v>43225</c:v>
                </c:pt>
                <c:pt idx="52">
                  <c:v>43226</c:v>
                </c:pt>
                <c:pt idx="53">
                  <c:v>43227</c:v>
                </c:pt>
                <c:pt idx="54">
                  <c:v>43228</c:v>
                </c:pt>
                <c:pt idx="55">
                  <c:v>43229</c:v>
                </c:pt>
                <c:pt idx="56">
                  <c:v>43230</c:v>
                </c:pt>
                <c:pt idx="57">
                  <c:v>43231</c:v>
                </c:pt>
                <c:pt idx="58">
                  <c:v>43232</c:v>
                </c:pt>
                <c:pt idx="59">
                  <c:v>43233</c:v>
                </c:pt>
                <c:pt idx="60">
                  <c:v>43234</c:v>
                </c:pt>
                <c:pt idx="61">
                  <c:v>43235</c:v>
                </c:pt>
                <c:pt idx="62">
                  <c:v>43236</c:v>
                </c:pt>
                <c:pt idx="63">
                  <c:v>43237</c:v>
                </c:pt>
                <c:pt idx="64">
                  <c:v>43238</c:v>
                </c:pt>
                <c:pt idx="65">
                  <c:v>43239</c:v>
                </c:pt>
                <c:pt idx="66">
                  <c:v>43240</c:v>
                </c:pt>
                <c:pt idx="67">
                  <c:v>43241</c:v>
                </c:pt>
                <c:pt idx="68">
                  <c:v>43242</c:v>
                </c:pt>
                <c:pt idx="69">
                  <c:v>43243</c:v>
                </c:pt>
                <c:pt idx="70">
                  <c:v>43244</c:v>
                </c:pt>
                <c:pt idx="71">
                  <c:v>43245</c:v>
                </c:pt>
                <c:pt idx="72">
                  <c:v>43246</c:v>
                </c:pt>
                <c:pt idx="73">
                  <c:v>43247</c:v>
                </c:pt>
                <c:pt idx="74">
                  <c:v>43248</c:v>
                </c:pt>
                <c:pt idx="75">
                  <c:v>43249</c:v>
                </c:pt>
                <c:pt idx="76">
                  <c:v>43250</c:v>
                </c:pt>
                <c:pt idx="77">
                  <c:v>43251</c:v>
                </c:pt>
                <c:pt idx="78">
                  <c:v>43252</c:v>
                </c:pt>
                <c:pt idx="79">
                  <c:v>43253</c:v>
                </c:pt>
                <c:pt idx="80">
                  <c:v>43254</c:v>
                </c:pt>
                <c:pt idx="81">
                  <c:v>43255</c:v>
                </c:pt>
                <c:pt idx="82">
                  <c:v>43256</c:v>
                </c:pt>
                <c:pt idx="83">
                  <c:v>43257</c:v>
                </c:pt>
                <c:pt idx="84">
                  <c:v>43258</c:v>
                </c:pt>
                <c:pt idx="85">
                  <c:v>43259</c:v>
                </c:pt>
                <c:pt idx="86">
                  <c:v>43260</c:v>
                </c:pt>
                <c:pt idx="87">
                  <c:v>43261</c:v>
                </c:pt>
                <c:pt idx="88">
                  <c:v>43262</c:v>
                </c:pt>
                <c:pt idx="89">
                  <c:v>43263</c:v>
                </c:pt>
                <c:pt idx="90">
                  <c:v>43264</c:v>
                </c:pt>
                <c:pt idx="91">
                  <c:v>43265</c:v>
                </c:pt>
                <c:pt idx="92">
                  <c:v>43266</c:v>
                </c:pt>
                <c:pt idx="93">
                  <c:v>43267</c:v>
                </c:pt>
                <c:pt idx="94">
                  <c:v>43268</c:v>
                </c:pt>
                <c:pt idx="95">
                  <c:v>43269</c:v>
                </c:pt>
                <c:pt idx="96">
                  <c:v>43270</c:v>
                </c:pt>
                <c:pt idx="97">
                  <c:v>43271</c:v>
                </c:pt>
                <c:pt idx="98">
                  <c:v>43272</c:v>
                </c:pt>
                <c:pt idx="99">
                  <c:v>43273</c:v>
                </c:pt>
                <c:pt idx="100">
                  <c:v>43274</c:v>
                </c:pt>
                <c:pt idx="101">
                  <c:v>43275</c:v>
                </c:pt>
                <c:pt idx="102">
                  <c:v>43276</c:v>
                </c:pt>
                <c:pt idx="103">
                  <c:v>43277</c:v>
                </c:pt>
                <c:pt idx="104">
                  <c:v>43278</c:v>
                </c:pt>
                <c:pt idx="105">
                  <c:v>43279</c:v>
                </c:pt>
                <c:pt idx="106">
                  <c:v>43280</c:v>
                </c:pt>
                <c:pt idx="107">
                  <c:v>43281</c:v>
                </c:pt>
                <c:pt idx="108">
                  <c:v>43282</c:v>
                </c:pt>
                <c:pt idx="109">
                  <c:v>43283</c:v>
                </c:pt>
                <c:pt idx="110">
                  <c:v>43284</c:v>
                </c:pt>
                <c:pt idx="111">
                  <c:v>43285</c:v>
                </c:pt>
                <c:pt idx="112">
                  <c:v>43286</c:v>
                </c:pt>
                <c:pt idx="113">
                  <c:v>43287</c:v>
                </c:pt>
                <c:pt idx="114">
                  <c:v>43288</c:v>
                </c:pt>
                <c:pt idx="115">
                  <c:v>43289</c:v>
                </c:pt>
                <c:pt idx="116">
                  <c:v>43290</c:v>
                </c:pt>
                <c:pt idx="117">
                  <c:v>43291</c:v>
                </c:pt>
                <c:pt idx="118">
                  <c:v>43292</c:v>
                </c:pt>
                <c:pt idx="119">
                  <c:v>43293</c:v>
                </c:pt>
                <c:pt idx="120">
                  <c:v>43294</c:v>
                </c:pt>
                <c:pt idx="121">
                  <c:v>43295</c:v>
                </c:pt>
                <c:pt idx="122">
                  <c:v>43296</c:v>
                </c:pt>
                <c:pt idx="123">
                  <c:v>43297</c:v>
                </c:pt>
                <c:pt idx="124">
                  <c:v>43298</c:v>
                </c:pt>
                <c:pt idx="125">
                  <c:v>43299</c:v>
                </c:pt>
                <c:pt idx="126">
                  <c:v>43300</c:v>
                </c:pt>
                <c:pt idx="127">
                  <c:v>43301</c:v>
                </c:pt>
                <c:pt idx="128">
                  <c:v>43302</c:v>
                </c:pt>
                <c:pt idx="129">
                  <c:v>43303</c:v>
                </c:pt>
                <c:pt idx="130">
                  <c:v>43304</c:v>
                </c:pt>
                <c:pt idx="131">
                  <c:v>43305</c:v>
                </c:pt>
                <c:pt idx="132">
                  <c:v>43306</c:v>
                </c:pt>
                <c:pt idx="133">
                  <c:v>43307</c:v>
                </c:pt>
                <c:pt idx="134">
                  <c:v>43308</c:v>
                </c:pt>
                <c:pt idx="135">
                  <c:v>43309</c:v>
                </c:pt>
                <c:pt idx="136">
                  <c:v>43310</c:v>
                </c:pt>
                <c:pt idx="137">
                  <c:v>43311</c:v>
                </c:pt>
                <c:pt idx="138">
                  <c:v>43312</c:v>
                </c:pt>
                <c:pt idx="139">
                  <c:v>43313</c:v>
                </c:pt>
                <c:pt idx="140">
                  <c:v>43314</c:v>
                </c:pt>
                <c:pt idx="141">
                  <c:v>43315</c:v>
                </c:pt>
                <c:pt idx="142">
                  <c:v>43316</c:v>
                </c:pt>
                <c:pt idx="143">
                  <c:v>43317</c:v>
                </c:pt>
                <c:pt idx="144">
                  <c:v>43318</c:v>
                </c:pt>
                <c:pt idx="145">
                  <c:v>43319</c:v>
                </c:pt>
                <c:pt idx="146">
                  <c:v>43320</c:v>
                </c:pt>
                <c:pt idx="147">
                  <c:v>43321</c:v>
                </c:pt>
                <c:pt idx="148">
                  <c:v>43322</c:v>
                </c:pt>
                <c:pt idx="149">
                  <c:v>43323</c:v>
                </c:pt>
                <c:pt idx="150">
                  <c:v>43324</c:v>
                </c:pt>
                <c:pt idx="151">
                  <c:v>43325</c:v>
                </c:pt>
                <c:pt idx="152">
                  <c:v>43326</c:v>
                </c:pt>
                <c:pt idx="153">
                  <c:v>43327</c:v>
                </c:pt>
                <c:pt idx="154">
                  <c:v>43328</c:v>
                </c:pt>
                <c:pt idx="155">
                  <c:v>43329</c:v>
                </c:pt>
                <c:pt idx="156">
                  <c:v>43330</c:v>
                </c:pt>
                <c:pt idx="157">
                  <c:v>43331</c:v>
                </c:pt>
                <c:pt idx="158">
                  <c:v>43332</c:v>
                </c:pt>
                <c:pt idx="159">
                  <c:v>43333</c:v>
                </c:pt>
                <c:pt idx="160">
                  <c:v>43334</c:v>
                </c:pt>
                <c:pt idx="161">
                  <c:v>43335</c:v>
                </c:pt>
                <c:pt idx="162">
                  <c:v>43336</c:v>
                </c:pt>
                <c:pt idx="163">
                  <c:v>43337</c:v>
                </c:pt>
                <c:pt idx="164">
                  <c:v>43338</c:v>
                </c:pt>
                <c:pt idx="165">
                  <c:v>43339</c:v>
                </c:pt>
                <c:pt idx="166">
                  <c:v>43340</c:v>
                </c:pt>
                <c:pt idx="167">
                  <c:v>43341</c:v>
                </c:pt>
                <c:pt idx="168">
                  <c:v>43342</c:v>
                </c:pt>
                <c:pt idx="169">
                  <c:v>43343</c:v>
                </c:pt>
                <c:pt idx="170">
                  <c:v>43344</c:v>
                </c:pt>
                <c:pt idx="171">
                  <c:v>43345</c:v>
                </c:pt>
                <c:pt idx="172">
                  <c:v>43346</c:v>
                </c:pt>
                <c:pt idx="173">
                  <c:v>43347</c:v>
                </c:pt>
                <c:pt idx="174">
                  <c:v>43348</c:v>
                </c:pt>
                <c:pt idx="175">
                  <c:v>43349</c:v>
                </c:pt>
                <c:pt idx="176">
                  <c:v>43350</c:v>
                </c:pt>
                <c:pt idx="177">
                  <c:v>43351</c:v>
                </c:pt>
                <c:pt idx="178">
                  <c:v>43352</c:v>
                </c:pt>
                <c:pt idx="179">
                  <c:v>43353</c:v>
                </c:pt>
                <c:pt idx="180">
                  <c:v>43354</c:v>
                </c:pt>
                <c:pt idx="181">
                  <c:v>43355</c:v>
                </c:pt>
                <c:pt idx="182">
                  <c:v>43356</c:v>
                </c:pt>
                <c:pt idx="183">
                  <c:v>43357</c:v>
                </c:pt>
                <c:pt idx="184">
                  <c:v>43358</c:v>
                </c:pt>
                <c:pt idx="185">
                  <c:v>43359</c:v>
                </c:pt>
                <c:pt idx="186">
                  <c:v>43360</c:v>
                </c:pt>
                <c:pt idx="187">
                  <c:v>43361</c:v>
                </c:pt>
                <c:pt idx="188">
                  <c:v>43362</c:v>
                </c:pt>
                <c:pt idx="189">
                  <c:v>43363</c:v>
                </c:pt>
                <c:pt idx="190">
                  <c:v>43364</c:v>
                </c:pt>
                <c:pt idx="191">
                  <c:v>43365</c:v>
                </c:pt>
                <c:pt idx="192">
                  <c:v>43366</c:v>
                </c:pt>
                <c:pt idx="193">
                  <c:v>43367</c:v>
                </c:pt>
                <c:pt idx="194">
                  <c:v>43368</c:v>
                </c:pt>
                <c:pt idx="195">
                  <c:v>43369</c:v>
                </c:pt>
                <c:pt idx="196">
                  <c:v>43370</c:v>
                </c:pt>
                <c:pt idx="197">
                  <c:v>43371</c:v>
                </c:pt>
                <c:pt idx="198">
                  <c:v>43372</c:v>
                </c:pt>
                <c:pt idx="199">
                  <c:v>43373</c:v>
                </c:pt>
              </c:numCache>
            </c:num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3</c:v>
                </c:pt>
                <c:pt idx="36">
                  <c:v>0</c:v>
                </c:pt>
                <c:pt idx="37">
                  <c:v>0</c:v>
                </c:pt>
                <c:pt idx="38">
                  <c:v>3</c:v>
                </c:pt>
                <c:pt idx="39">
                  <c:v>2</c:v>
                </c:pt>
                <c:pt idx="40">
                  <c:v>1</c:v>
                </c:pt>
                <c:pt idx="41">
                  <c:v>2</c:v>
                </c:pt>
                <c:pt idx="42">
                  <c:v>2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3</c:v>
                </c:pt>
                <c:pt idx="53">
                  <c:v>2</c:v>
                </c:pt>
                <c:pt idx="54">
                  <c:v>1</c:v>
                </c:pt>
                <c:pt idx="55">
                  <c:v>3</c:v>
                </c:pt>
                <c:pt idx="56">
                  <c:v>3</c:v>
                </c:pt>
                <c:pt idx="57">
                  <c:v>2</c:v>
                </c:pt>
                <c:pt idx="58">
                  <c:v>2</c:v>
                </c:pt>
                <c:pt idx="59">
                  <c:v>2</c:v>
                </c:pt>
                <c:pt idx="60">
                  <c:v>1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1</c:v>
                </c:pt>
                <c:pt idx="65">
                  <c:v>1</c:v>
                </c:pt>
                <c:pt idx="66">
                  <c:v>2</c:v>
                </c:pt>
                <c:pt idx="67">
                  <c:v>2</c:v>
                </c:pt>
                <c:pt idx="68">
                  <c:v>2</c:v>
                </c:pt>
                <c:pt idx="69">
                  <c:v>1</c:v>
                </c:pt>
                <c:pt idx="70">
                  <c:v>2</c:v>
                </c:pt>
                <c:pt idx="71">
                  <c:v>1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2</c:v>
                </c:pt>
                <c:pt idx="76">
                  <c:v>2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2</c:v>
                </c:pt>
                <c:pt idx="81">
                  <c:v>2</c:v>
                </c:pt>
                <c:pt idx="82">
                  <c:v>2</c:v>
                </c:pt>
                <c:pt idx="83">
                  <c:v>2</c:v>
                </c:pt>
                <c:pt idx="84">
                  <c:v>1</c:v>
                </c:pt>
                <c:pt idx="85">
                  <c:v>2</c:v>
                </c:pt>
                <c:pt idx="86">
                  <c:v>1</c:v>
                </c:pt>
                <c:pt idx="87">
                  <c:v>2</c:v>
                </c:pt>
                <c:pt idx="88">
                  <c:v>1</c:v>
                </c:pt>
                <c:pt idx="89">
                  <c:v>2</c:v>
                </c:pt>
                <c:pt idx="90">
                  <c:v>1</c:v>
                </c:pt>
                <c:pt idx="91">
                  <c:v>2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3</c:v>
                </c:pt>
                <c:pt idx="97">
                  <c:v>1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1</c:v>
                </c:pt>
                <c:pt idx="102">
                  <c:v>2</c:v>
                </c:pt>
                <c:pt idx="103">
                  <c:v>1</c:v>
                </c:pt>
                <c:pt idx="104">
                  <c:v>0</c:v>
                </c:pt>
                <c:pt idx="105">
                  <c:v>1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2</c:v>
                </c:pt>
                <c:pt idx="110">
                  <c:v>1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2</c:v>
                </c:pt>
                <c:pt idx="118">
                  <c:v>1</c:v>
                </c:pt>
                <c:pt idx="119">
                  <c:v>2</c:v>
                </c:pt>
                <c:pt idx="120">
                  <c:v>0</c:v>
                </c:pt>
                <c:pt idx="121">
                  <c:v>0</c:v>
                </c:pt>
                <c:pt idx="122">
                  <c:v>2</c:v>
                </c:pt>
                <c:pt idx="123">
                  <c:v>2</c:v>
                </c:pt>
                <c:pt idx="124">
                  <c:v>2</c:v>
                </c:pt>
                <c:pt idx="125">
                  <c:v>2</c:v>
                </c:pt>
                <c:pt idx="126">
                  <c:v>2</c:v>
                </c:pt>
                <c:pt idx="127">
                  <c:v>1</c:v>
                </c:pt>
                <c:pt idx="128">
                  <c:v>0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2</c:v>
                </c:pt>
                <c:pt idx="134">
                  <c:v>2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0</c:v>
                </c:pt>
                <c:pt idx="141">
                  <c:v>1</c:v>
                </c:pt>
                <c:pt idx="142">
                  <c:v>0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2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1</c:v>
                </c:pt>
                <c:pt idx="160">
                  <c:v>1</c:v>
                </c:pt>
                <c:pt idx="161">
                  <c:v>0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1</c:v>
                </c:pt>
                <c:pt idx="172">
                  <c:v>0</c:v>
                </c:pt>
                <c:pt idx="173">
                  <c:v>1</c:v>
                </c:pt>
                <c:pt idx="174">
                  <c:v>1</c:v>
                </c:pt>
                <c:pt idx="175">
                  <c:v>0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0</c:v>
                </c:pt>
                <c:pt idx="186">
                  <c:v>1</c:v>
                </c:pt>
                <c:pt idx="187">
                  <c:v>0</c:v>
                </c:pt>
                <c:pt idx="188">
                  <c:v>1</c:v>
                </c:pt>
                <c:pt idx="189">
                  <c:v>1</c:v>
                </c:pt>
                <c:pt idx="190">
                  <c:v>0</c:v>
                </c:pt>
                <c:pt idx="191">
                  <c:v>0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D8-443D-94D0-8287AD4E6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917016"/>
        <c:axId val="348917344"/>
      </c:lineChart>
      <c:dateAx>
        <c:axId val="348917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17344"/>
        <c:crosses val="autoZero"/>
        <c:auto val="1"/>
        <c:lblOffset val="100"/>
        <c:baseTimeUnit val="days"/>
      </c:dateAx>
      <c:valAx>
        <c:axId val="34891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1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F78B8-A25B-40DD-BF0B-EA59F697B1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A112B5-552B-4F28-9C82-4C05CD235F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799944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F5E2C-E518-4C5F-97AE-75589A3C1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0FC6C7-ACBB-4282-A870-DCB3044D8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7529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0719D-B6C3-43D4-972C-2A4994E8C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EF210-8B12-4031-947F-E3F0B133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681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0BFEB-0C89-42D7-AA58-976B06DFC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3556FE-3911-4DD8-80FB-8016648809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83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50277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9866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60648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911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8467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3808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2425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9489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85334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5039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40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911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F6A32-EE84-4841-B0DC-C5FDB48F0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965107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9AD31-3D21-48D1-83B6-D77025463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8A52A1-E005-466B-AC19-FDA37751BF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7509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70456-E0D7-423F-A91B-F7690AB0B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7D990-DD87-423F-9773-E728FA33C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1E72A-F915-4DE5-A3BB-413D1D383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2B9F33-7898-4C5A-9E74-8FF720A0CE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3643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6A4A3-9EED-425E-BEA7-E390F4DBE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BA5A5-16B7-42C9-ACF1-8C38182B5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50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F517-99DE-4603-A7DD-3004645AC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6847EC-119D-483F-B79A-34A86F87D9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5350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FE8B7-CAC8-41D6-AC7B-060E218E5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2E692-50C6-431B-910B-540ADB00F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66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B6F45-8B14-4D96-9453-8C86578C4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13612C-F2CE-4DEF-B56C-9B6F25BC1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2290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8F299-B6BE-4BFF-8183-3EFE0BD16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E05B0-1DD5-4D66-A48C-08E480089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88CD6-A1D7-4010-BA5A-F6B605DA3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43D2E3-D1E7-499D-A971-E819CC6895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8502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C3401-7CB6-45D7-916B-57C3586A5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A9981-069D-470B-BC7A-5D2AF79B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54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5DAEE-7506-469D-9B69-F1D82A82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C38D98-BF3B-4250-B9AE-B388F998DA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8033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A7980-7696-4E99-9927-4885FF75F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7F0D3-9FE0-4A70-830E-418C9A700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388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3625D-CEDF-476E-9175-E8012C54B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8DB476-4C42-4249-B6D9-670A65D919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0809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BB7B7-D00A-4F03-BE7D-C1352364B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A37D6-F566-4F32-8697-BF28E0B60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469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5736B-0A19-4BEC-8B39-B9CA8C7E2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CF844F-7E50-4052-A3F7-03CC863B11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7000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D0F96-E541-47CD-8775-25192F8DC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4CD0D-7A65-463E-BB4D-D2B350994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160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F06C-3ED7-4B30-916E-FF26C90AC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4B6D74-CF3D-4005-BE26-CDA1A28341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249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54B76-5970-44B4-87A3-D514BCF08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3A0EB-4CBB-4308-B049-59BE0F833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37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F55A5-0330-4DE6-A327-E7400A529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7A2432-0FFC-4EAE-B1DE-9D8A8D433C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9722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43AC2-C938-4B31-B227-B5FC3D6E2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46F08-F268-4583-8500-AC366B400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176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18587-A2B2-43BF-A04B-24E98158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1C309-8C89-4BED-ADB4-171D508033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705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58977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553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883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791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353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893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634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214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5128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164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2858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228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2318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026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10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81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747A2-CD91-4CFA-A76C-92CC55096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048996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49FB2-AD81-473E-9A22-C8DA3B06C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F47F32-67E7-4FC8-A637-8793101892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1870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4D264-C9B9-412B-B872-36EC3AF9A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22525-DCAA-4653-8886-49F8F52B1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011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24090-6BA1-488C-8D79-F68775B63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99213F-20FE-44AE-8DEC-2D6DD6EB22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2416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C2FF5-77BD-43E7-9307-0599ED204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B96EC-186A-4177-A7DF-AA8023AB9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746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A7D6E-8673-4F4E-94EB-4CA8ECBE8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04FA5D-C38C-4EF2-9BBA-1B1F363091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2501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6FDB5-FE9C-41C4-B9EF-A1B315628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9828E-C905-4CA3-A67F-74E8727EB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50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CA4BF-2661-404A-A395-A62598F94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0F6DD-12AD-462B-AFAE-BC046C954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4237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E5715-C5AC-4361-8E62-475E3EB76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FBBEF-BEF6-49F0-A2F7-1796E2EF5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383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E8152-5060-4019-B2A6-6B14FA2C7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055A00-B6E8-4F2B-9527-594B10A496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2421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752C1-70E8-4DED-88FC-4876F2385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E3410-D1B3-4272-BD90-9DF0A40B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56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C00DF-B110-4D6E-94C8-CA1766AE4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ADEA17-E42F-4EAD-B434-B9D0FE4E5E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5196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F13B5-0B5A-4A0B-BC60-A42C7A131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276AA-1D04-4608-8C2C-80DC057E0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58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33B88-4226-4287-A054-891ECCFE8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652F11-2BF9-4FC8-A09C-C96A33C63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772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78343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242779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38959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545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36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3138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27967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844030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76996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1672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79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9.1735 %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785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74E1E-60F1-437B-8239-0DE0F88C7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0266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8ED80-3D84-4884-ADB0-79026314E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F399E-C2B8-4334-A7EF-F5AE1AA304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1613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3FFCF-F3E2-4863-BFE7-6246243D9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CF77-07A9-4991-ACA1-9CA69D7E8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003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5A3EA-73AF-4314-9E43-58B670880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CC6D34-5A5C-4ED4-80B3-C4579A787C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5038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35C4A-6F3F-431C-AAB1-D5E8DA03D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8F8F6-4F8C-42C8-B010-EE4C0A93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09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9D41D-070F-4362-B2FF-21E7B44B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540A9A-40DC-4887-9AAE-6ACD91882C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2372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C08B8-B5BE-465C-8195-0098AAE68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85E8F-01F1-45C6-B58A-E3988100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1255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Administrator</dc:creator>
  <cp:lastModifiedBy>Administrator</cp:lastModifiedBy>
  <cp:revision>1</cp:revision>
  <dcterms:created xsi:type="dcterms:W3CDTF">2018-10-02T06:39:51Z</dcterms:created>
  <dcterms:modified xsi:type="dcterms:W3CDTF">2018-10-02T06:41:07Z</dcterms:modified>
</cp:coreProperties>
</file>