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79-4AF5-AA59-255A6D441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457512"/>
        <c:axId val="178336856"/>
      </c:radarChart>
      <c:catAx>
        <c:axId val="18045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36856"/>
        <c:crosses val="autoZero"/>
        <c:auto val="1"/>
        <c:lblAlgn val="ctr"/>
        <c:lblOffset val="100"/>
        <c:noMultiLvlLbl val="0"/>
      </c:catAx>
      <c:valAx>
        <c:axId val="17833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5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1570</c:v>
                </c:pt>
                <c:pt idx="1">
                  <c:v>1639</c:v>
                </c:pt>
                <c:pt idx="2">
                  <c:v>1713</c:v>
                </c:pt>
                <c:pt idx="3">
                  <c:v>1774</c:v>
                </c:pt>
                <c:pt idx="4">
                  <c:v>1801</c:v>
                </c:pt>
                <c:pt idx="5">
                  <c:v>1813</c:v>
                </c:pt>
                <c:pt idx="6">
                  <c:v>1825</c:v>
                </c:pt>
                <c:pt idx="7">
                  <c:v>1830</c:v>
                </c:pt>
                <c:pt idx="8">
                  <c:v>1839</c:v>
                </c:pt>
                <c:pt idx="9">
                  <c:v>1844</c:v>
                </c:pt>
                <c:pt idx="10">
                  <c:v>1853</c:v>
                </c:pt>
                <c:pt idx="11">
                  <c:v>1859</c:v>
                </c:pt>
                <c:pt idx="12">
                  <c:v>1865</c:v>
                </c:pt>
                <c:pt idx="13">
                  <c:v>1872</c:v>
                </c:pt>
                <c:pt idx="14">
                  <c:v>1879</c:v>
                </c:pt>
                <c:pt idx="15">
                  <c:v>1882</c:v>
                </c:pt>
                <c:pt idx="16">
                  <c:v>1892</c:v>
                </c:pt>
                <c:pt idx="17">
                  <c:v>1895</c:v>
                </c:pt>
                <c:pt idx="18">
                  <c:v>1900</c:v>
                </c:pt>
                <c:pt idx="19">
                  <c:v>1907</c:v>
                </c:pt>
                <c:pt idx="20">
                  <c:v>1907</c:v>
                </c:pt>
                <c:pt idx="21">
                  <c:v>1910</c:v>
                </c:pt>
                <c:pt idx="22">
                  <c:v>1917</c:v>
                </c:pt>
                <c:pt idx="23">
                  <c:v>1918</c:v>
                </c:pt>
                <c:pt idx="24">
                  <c:v>1924</c:v>
                </c:pt>
                <c:pt idx="25">
                  <c:v>1928</c:v>
                </c:pt>
                <c:pt idx="26">
                  <c:v>1931</c:v>
                </c:pt>
                <c:pt idx="27">
                  <c:v>1933</c:v>
                </c:pt>
                <c:pt idx="28">
                  <c:v>1933</c:v>
                </c:pt>
                <c:pt idx="29">
                  <c:v>1937</c:v>
                </c:pt>
                <c:pt idx="30">
                  <c:v>1938</c:v>
                </c:pt>
                <c:pt idx="31">
                  <c:v>1945</c:v>
                </c:pt>
                <c:pt idx="32">
                  <c:v>1946</c:v>
                </c:pt>
                <c:pt idx="33">
                  <c:v>1952</c:v>
                </c:pt>
                <c:pt idx="34">
                  <c:v>1956</c:v>
                </c:pt>
                <c:pt idx="35">
                  <c:v>1997</c:v>
                </c:pt>
                <c:pt idx="36">
                  <c:v>2107</c:v>
                </c:pt>
                <c:pt idx="37">
                  <c:v>2168</c:v>
                </c:pt>
                <c:pt idx="38">
                  <c:v>2224</c:v>
                </c:pt>
                <c:pt idx="39">
                  <c:v>2227</c:v>
                </c:pt>
                <c:pt idx="40">
                  <c:v>2233</c:v>
                </c:pt>
                <c:pt idx="41">
                  <c:v>2234</c:v>
                </c:pt>
                <c:pt idx="42">
                  <c:v>2243</c:v>
                </c:pt>
                <c:pt idx="43">
                  <c:v>2265</c:v>
                </c:pt>
                <c:pt idx="44">
                  <c:v>2277</c:v>
                </c:pt>
                <c:pt idx="45">
                  <c:v>2281</c:v>
                </c:pt>
                <c:pt idx="46">
                  <c:v>2282</c:v>
                </c:pt>
                <c:pt idx="47">
                  <c:v>2285</c:v>
                </c:pt>
                <c:pt idx="48">
                  <c:v>2286</c:v>
                </c:pt>
                <c:pt idx="49">
                  <c:v>2285</c:v>
                </c:pt>
                <c:pt idx="50">
                  <c:v>2285</c:v>
                </c:pt>
                <c:pt idx="51">
                  <c:v>2283</c:v>
                </c:pt>
                <c:pt idx="52">
                  <c:v>2283</c:v>
                </c:pt>
                <c:pt idx="53">
                  <c:v>2286</c:v>
                </c:pt>
                <c:pt idx="54">
                  <c:v>2290</c:v>
                </c:pt>
                <c:pt idx="55">
                  <c:v>2289</c:v>
                </c:pt>
                <c:pt idx="56">
                  <c:v>2289</c:v>
                </c:pt>
                <c:pt idx="57">
                  <c:v>2289</c:v>
                </c:pt>
                <c:pt idx="58">
                  <c:v>2303</c:v>
                </c:pt>
                <c:pt idx="59">
                  <c:v>2326</c:v>
                </c:pt>
                <c:pt idx="60">
                  <c:v>2350</c:v>
                </c:pt>
                <c:pt idx="61">
                  <c:v>2368</c:v>
                </c:pt>
                <c:pt idx="62">
                  <c:v>2390</c:v>
                </c:pt>
                <c:pt idx="63">
                  <c:v>2411</c:v>
                </c:pt>
                <c:pt idx="64">
                  <c:v>2427</c:v>
                </c:pt>
                <c:pt idx="65">
                  <c:v>2529</c:v>
                </c:pt>
                <c:pt idx="66">
                  <c:v>2618</c:v>
                </c:pt>
                <c:pt idx="67">
                  <c:v>2689</c:v>
                </c:pt>
                <c:pt idx="68">
                  <c:v>2838</c:v>
                </c:pt>
                <c:pt idx="69">
                  <c:v>2951</c:v>
                </c:pt>
                <c:pt idx="70">
                  <c:v>3032</c:v>
                </c:pt>
                <c:pt idx="71">
                  <c:v>3140</c:v>
                </c:pt>
                <c:pt idx="72">
                  <c:v>3219</c:v>
                </c:pt>
                <c:pt idx="73">
                  <c:v>3254</c:v>
                </c:pt>
                <c:pt idx="74">
                  <c:v>3307</c:v>
                </c:pt>
                <c:pt idx="75">
                  <c:v>3371</c:v>
                </c:pt>
                <c:pt idx="76">
                  <c:v>3467</c:v>
                </c:pt>
                <c:pt idx="77">
                  <c:v>3573</c:v>
                </c:pt>
                <c:pt idx="78">
                  <c:v>3704</c:v>
                </c:pt>
                <c:pt idx="79">
                  <c:v>3813</c:v>
                </c:pt>
                <c:pt idx="80">
                  <c:v>3895</c:v>
                </c:pt>
                <c:pt idx="81">
                  <c:v>3979</c:v>
                </c:pt>
                <c:pt idx="82">
                  <c:v>4043</c:v>
                </c:pt>
                <c:pt idx="83">
                  <c:v>4078</c:v>
                </c:pt>
                <c:pt idx="84">
                  <c:v>4083</c:v>
                </c:pt>
                <c:pt idx="85">
                  <c:v>4093</c:v>
                </c:pt>
                <c:pt idx="86">
                  <c:v>4107</c:v>
                </c:pt>
                <c:pt idx="87">
                  <c:v>4117</c:v>
                </c:pt>
                <c:pt idx="88">
                  <c:v>4132</c:v>
                </c:pt>
                <c:pt idx="89">
                  <c:v>4140</c:v>
                </c:pt>
                <c:pt idx="90">
                  <c:v>4148</c:v>
                </c:pt>
                <c:pt idx="91">
                  <c:v>4150</c:v>
                </c:pt>
                <c:pt idx="92">
                  <c:v>4155</c:v>
                </c:pt>
                <c:pt idx="93">
                  <c:v>4157</c:v>
                </c:pt>
                <c:pt idx="94">
                  <c:v>4163</c:v>
                </c:pt>
                <c:pt idx="95">
                  <c:v>4167</c:v>
                </c:pt>
                <c:pt idx="96">
                  <c:v>4171</c:v>
                </c:pt>
                <c:pt idx="97">
                  <c:v>4172</c:v>
                </c:pt>
                <c:pt idx="98">
                  <c:v>4175</c:v>
                </c:pt>
                <c:pt idx="99">
                  <c:v>4172</c:v>
                </c:pt>
                <c:pt idx="100">
                  <c:v>4173</c:v>
                </c:pt>
                <c:pt idx="101">
                  <c:v>4175</c:v>
                </c:pt>
                <c:pt idx="102">
                  <c:v>4179</c:v>
                </c:pt>
                <c:pt idx="103">
                  <c:v>4181</c:v>
                </c:pt>
                <c:pt idx="104">
                  <c:v>4191</c:v>
                </c:pt>
                <c:pt idx="105">
                  <c:v>4195</c:v>
                </c:pt>
                <c:pt idx="106">
                  <c:v>4197</c:v>
                </c:pt>
                <c:pt idx="107">
                  <c:v>4201</c:v>
                </c:pt>
                <c:pt idx="108">
                  <c:v>4203</c:v>
                </c:pt>
                <c:pt idx="109">
                  <c:v>4208</c:v>
                </c:pt>
                <c:pt idx="110">
                  <c:v>4210</c:v>
                </c:pt>
                <c:pt idx="111">
                  <c:v>4215</c:v>
                </c:pt>
                <c:pt idx="112">
                  <c:v>4221</c:v>
                </c:pt>
                <c:pt idx="113">
                  <c:v>4227</c:v>
                </c:pt>
                <c:pt idx="114">
                  <c:v>4230</c:v>
                </c:pt>
                <c:pt idx="115">
                  <c:v>4232</c:v>
                </c:pt>
                <c:pt idx="116">
                  <c:v>4235</c:v>
                </c:pt>
                <c:pt idx="117">
                  <c:v>4244</c:v>
                </c:pt>
                <c:pt idx="118">
                  <c:v>4247</c:v>
                </c:pt>
                <c:pt idx="119">
                  <c:v>4252</c:v>
                </c:pt>
                <c:pt idx="120">
                  <c:v>4255</c:v>
                </c:pt>
                <c:pt idx="121">
                  <c:v>4260</c:v>
                </c:pt>
                <c:pt idx="122">
                  <c:v>4267</c:v>
                </c:pt>
                <c:pt idx="123">
                  <c:v>4277</c:v>
                </c:pt>
                <c:pt idx="124">
                  <c:v>4286</c:v>
                </c:pt>
                <c:pt idx="125">
                  <c:v>4287</c:v>
                </c:pt>
                <c:pt idx="126">
                  <c:v>4289</c:v>
                </c:pt>
                <c:pt idx="127">
                  <c:v>4292</c:v>
                </c:pt>
                <c:pt idx="128">
                  <c:v>4296</c:v>
                </c:pt>
                <c:pt idx="129">
                  <c:v>4299</c:v>
                </c:pt>
                <c:pt idx="130">
                  <c:v>4309</c:v>
                </c:pt>
                <c:pt idx="131">
                  <c:v>4314</c:v>
                </c:pt>
                <c:pt idx="132">
                  <c:v>4316</c:v>
                </c:pt>
                <c:pt idx="133">
                  <c:v>4323</c:v>
                </c:pt>
                <c:pt idx="134">
                  <c:v>4324</c:v>
                </c:pt>
                <c:pt idx="135">
                  <c:v>4330</c:v>
                </c:pt>
                <c:pt idx="136">
                  <c:v>4331</c:v>
                </c:pt>
                <c:pt idx="137">
                  <c:v>4338</c:v>
                </c:pt>
                <c:pt idx="138">
                  <c:v>4345</c:v>
                </c:pt>
                <c:pt idx="139">
                  <c:v>4346</c:v>
                </c:pt>
                <c:pt idx="140">
                  <c:v>4350</c:v>
                </c:pt>
                <c:pt idx="141">
                  <c:v>4357</c:v>
                </c:pt>
                <c:pt idx="142">
                  <c:v>4360</c:v>
                </c:pt>
                <c:pt idx="143">
                  <c:v>4363</c:v>
                </c:pt>
                <c:pt idx="144">
                  <c:v>4368</c:v>
                </c:pt>
                <c:pt idx="145">
                  <c:v>4373</c:v>
                </c:pt>
                <c:pt idx="146">
                  <c:v>4381</c:v>
                </c:pt>
                <c:pt idx="147">
                  <c:v>4380</c:v>
                </c:pt>
                <c:pt idx="148">
                  <c:v>4381</c:v>
                </c:pt>
                <c:pt idx="149">
                  <c:v>4387</c:v>
                </c:pt>
                <c:pt idx="150">
                  <c:v>4392</c:v>
                </c:pt>
                <c:pt idx="151">
                  <c:v>4393</c:v>
                </c:pt>
                <c:pt idx="152">
                  <c:v>4395</c:v>
                </c:pt>
                <c:pt idx="153">
                  <c:v>4399</c:v>
                </c:pt>
                <c:pt idx="154">
                  <c:v>4400</c:v>
                </c:pt>
                <c:pt idx="155">
                  <c:v>4403</c:v>
                </c:pt>
                <c:pt idx="156">
                  <c:v>4404</c:v>
                </c:pt>
                <c:pt idx="157">
                  <c:v>4405</c:v>
                </c:pt>
                <c:pt idx="158">
                  <c:v>4411</c:v>
                </c:pt>
                <c:pt idx="159">
                  <c:v>4408</c:v>
                </c:pt>
                <c:pt idx="160">
                  <c:v>4409</c:v>
                </c:pt>
                <c:pt idx="161">
                  <c:v>4409</c:v>
                </c:pt>
                <c:pt idx="162">
                  <c:v>4414</c:v>
                </c:pt>
                <c:pt idx="163">
                  <c:v>4414</c:v>
                </c:pt>
                <c:pt idx="164">
                  <c:v>4416</c:v>
                </c:pt>
                <c:pt idx="165">
                  <c:v>4418</c:v>
                </c:pt>
                <c:pt idx="166">
                  <c:v>4420</c:v>
                </c:pt>
                <c:pt idx="167">
                  <c:v>4424</c:v>
                </c:pt>
                <c:pt idx="168">
                  <c:v>4428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25-4206-B9A7-ED1C49EF1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29304"/>
        <c:axId val="292624384"/>
      </c:lineChart>
      <c:dateAx>
        <c:axId val="292629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24384"/>
        <c:crosses val="autoZero"/>
        <c:auto val="1"/>
        <c:lblOffset val="100"/>
        <c:baseTimeUnit val="days"/>
      </c:dateAx>
      <c:valAx>
        <c:axId val="29262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2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2</c:v>
                </c:pt>
                <c:pt idx="25">
                  <c:v>4</c:v>
                </c:pt>
                <c:pt idx="26">
                  <c:v>2</c:v>
                </c:pt>
                <c:pt idx="27">
                  <c:v>4</c:v>
                </c:pt>
                <c:pt idx="28">
                  <c:v>4</c:v>
                </c:pt>
                <c:pt idx="29">
                  <c:v>1</c:v>
                </c:pt>
                <c:pt idx="30">
                  <c:v>0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6</c:v>
                </c:pt>
                <c:pt idx="35">
                  <c:v>4</c:v>
                </c:pt>
                <c:pt idx="36">
                  <c:v>2</c:v>
                </c:pt>
                <c:pt idx="37">
                  <c:v>8</c:v>
                </c:pt>
                <c:pt idx="38">
                  <c:v>5</c:v>
                </c:pt>
                <c:pt idx="39">
                  <c:v>3</c:v>
                </c:pt>
                <c:pt idx="40">
                  <c:v>4</c:v>
                </c:pt>
                <c:pt idx="41">
                  <c:v>4</c:v>
                </c:pt>
                <c:pt idx="42">
                  <c:v>2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3</c:v>
                </c:pt>
                <c:pt idx="47">
                  <c:v>5</c:v>
                </c:pt>
                <c:pt idx="48">
                  <c:v>3</c:v>
                </c:pt>
                <c:pt idx="49">
                  <c:v>2</c:v>
                </c:pt>
                <c:pt idx="50">
                  <c:v>1</c:v>
                </c:pt>
                <c:pt idx="51">
                  <c:v>6</c:v>
                </c:pt>
                <c:pt idx="52">
                  <c:v>6</c:v>
                </c:pt>
                <c:pt idx="53">
                  <c:v>4</c:v>
                </c:pt>
                <c:pt idx="54">
                  <c:v>4</c:v>
                </c:pt>
                <c:pt idx="55">
                  <c:v>6</c:v>
                </c:pt>
                <c:pt idx="56">
                  <c:v>5</c:v>
                </c:pt>
                <c:pt idx="57">
                  <c:v>2</c:v>
                </c:pt>
                <c:pt idx="58">
                  <c:v>10</c:v>
                </c:pt>
                <c:pt idx="59">
                  <c:v>4</c:v>
                </c:pt>
                <c:pt idx="60">
                  <c:v>6</c:v>
                </c:pt>
                <c:pt idx="61">
                  <c:v>4</c:v>
                </c:pt>
                <c:pt idx="62">
                  <c:v>6</c:v>
                </c:pt>
                <c:pt idx="63">
                  <c:v>2</c:v>
                </c:pt>
                <c:pt idx="64">
                  <c:v>1</c:v>
                </c:pt>
                <c:pt idx="65">
                  <c:v>5</c:v>
                </c:pt>
                <c:pt idx="66">
                  <c:v>4</c:v>
                </c:pt>
                <c:pt idx="67">
                  <c:v>3</c:v>
                </c:pt>
                <c:pt idx="68">
                  <c:v>3</c:v>
                </c:pt>
                <c:pt idx="69">
                  <c:v>4</c:v>
                </c:pt>
                <c:pt idx="70">
                  <c:v>2</c:v>
                </c:pt>
                <c:pt idx="71">
                  <c:v>1</c:v>
                </c:pt>
                <c:pt idx="72">
                  <c:v>3</c:v>
                </c:pt>
                <c:pt idx="73">
                  <c:v>5</c:v>
                </c:pt>
                <c:pt idx="74">
                  <c:v>5</c:v>
                </c:pt>
                <c:pt idx="75">
                  <c:v>5</c:v>
                </c:pt>
                <c:pt idx="76">
                  <c:v>6</c:v>
                </c:pt>
                <c:pt idx="77">
                  <c:v>4</c:v>
                </c:pt>
                <c:pt idx="78">
                  <c:v>1</c:v>
                </c:pt>
                <c:pt idx="79">
                  <c:v>4</c:v>
                </c:pt>
                <c:pt idx="80">
                  <c:v>4</c:v>
                </c:pt>
                <c:pt idx="81">
                  <c:v>5</c:v>
                </c:pt>
                <c:pt idx="82">
                  <c:v>4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2</c:v>
                </c:pt>
                <c:pt idx="87">
                  <c:v>0</c:v>
                </c:pt>
                <c:pt idx="88">
                  <c:v>8</c:v>
                </c:pt>
                <c:pt idx="89">
                  <c:v>7</c:v>
                </c:pt>
                <c:pt idx="90">
                  <c:v>5</c:v>
                </c:pt>
                <c:pt idx="91">
                  <c:v>4</c:v>
                </c:pt>
                <c:pt idx="92">
                  <c:v>3</c:v>
                </c:pt>
                <c:pt idx="93">
                  <c:v>4</c:v>
                </c:pt>
                <c:pt idx="94">
                  <c:v>4</c:v>
                </c:pt>
                <c:pt idx="95">
                  <c:v>6</c:v>
                </c:pt>
                <c:pt idx="96">
                  <c:v>6</c:v>
                </c:pt>
                <c:pt idx="97">
                  <c:v>6</c:v>
                </c:pt>
                <c:pt idx="98">
                  <c:v>5</c:v>
                </c:pt>
                <c:pt idx="99">
                  <c:v>4</c:v>
                </c:pt>
                <c:pt idx="100">
                  <c:v>7</c:v>
                </c:pt>
                <c:pt idx="101">
                  <c:v>9</c:v>
                </c:pt>
                <c:pt idx="102">
                  <c:v>8</c:v>
                </c:pt>
                <c:pt idx="103">
                  <c:v>7</c:v>
                </c:pt>
                <c:pt idx="104">
                  <c:v>10</c:v>
                </c:pt>
                <c:pt idx="105">
                  <c:v>3</c:v>
                </c:pt>
                <c:pt idx="106">
                  <c:v>4</c:v>
                </c:pt>
                <c:pt idx="107">
                  <c:v>5</c:v>
                </c:pt>
                <c:pt idx="108">
                  <c:v>7</c:v>
                </c:pt>
                <c:pt idx="109">
                  <c:v>4</c:v>
                </c:pt>
                <c:pt idx="110">
                  <c:v>7</c:v>
                </c:pt>
                <c:pt idx="111">
                  <c:v>5</c:v>
                </c:pt>
                <c:pt idx="112">
                  <c:v>4</c:v>
                </c:pt>
                <c:pt idx="113">
                  <c:v>2</c:v>
                </c:pt>
                <c:pt idx="114">
                  <c:v>6</c:v>
                </c:pt>
                <c:pt idx="115">
                  <c:v>6</c:v>
                </c:pt>
                <c:pt idx="116">
                  <c:v>5</c:v>
                </c:pt>
                <c:pt idx="117">
                  <c:v>6</c:v>
                </c:pt>
                <c:pt idx="118">
                  <c:v>6</c:v>
                </c:pt>
                <c:pt idx="119">
                  <c:v>3</c:v>
                </c:pt>
                <c:pt idx="120">
                  <c:v>2</c:v>
                </c:pt>
                <c:pt idx="121">
                  <c:v>5</c:v>
                </c:pt>
                <c:pt idx="122">
                  <c:v>5</c:v>
                </c:pt>
                <c:pt idx="123">
                  <c:v>5</c:v>
                </c:pt>
                <c:pt idx="124">
                  <c:v>7</c:v>
                </c:pt>
                <c:pt idx="125">
                  <c:v>5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2</c:v>
                </c:pt>
                <c:pt idx="133">
                  <c:v>3</c:v>
                </c:pt>
                <c:pt idx="134">
                  <c:v>2</c:v>
                </c:pt>
                <c:pt idx="135">
                  <c:v>3</c:v>
                </c:pt>
                <c:pt idx="136">
                  <c:v>2</c:v>
                </c:pt>
                <c:pt idx="137">
                  <c:v>4</c:v>
                </c:pt>
                <c:pt idx="138">
                  <c:v>2</c:v>
                </c:pt>
                <c:pt idx="139">
                  <c:v>2</c:v>
                </c:pt>
                <c:pt idx="140">
                  <c:v>3</c:v>
                </c:pt>
                <c:pt idx="141">
                  <c:v>2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1</c:v>
                </c:pt>
                <c:pt idx="146">
                  <c:v>3</c:v>
                </c:pt>
                <c:pt idx="147">
                  <c:v>3</c:v>
                </c:pt>
                <c:pt idx="148">
                  <c:v>2</c:v>
                </c:pt>
                <c:pt idx="149">
                  <c:v>7</c:v>
                </c:pt>
                <c:pt idx="150">
                  <c:v>6</c:v>
                </c:pt>
                <c:pt idx="151">
                  <c:v>3</c:v>
                </c:pt>
                <c:pt idx="152">
                  <c:v>4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2</c:v>
                </c:pt>
                <c:pt idx="157">
                  <c:v>3</c:v>
                </c:pt>
                <c:pt idx="158">
                  <c:v>2</c:v>
                </c:pt>
                <c:pt idx="159">
                  <c:v>2</c:v>
                </c:pt>
                <c:pt idx="160">
                  <c:v>2</c:v>
                </c:pt>
                <c:pt idx="161">
                  <c:v>2</c:v>
                </c:pt>
                <c:pt idx="162">
                  <c:v>2</c:v>
                </c:pt>
                <c:pt idx="163">
                  <c:v>3</c:v>
                </c:pt>
                <c:pt idx="164">
                  <c:v>3</c:v>
                </c:pt>
                <c:pt idx="165">
                  <c:v>2</c:v>
                </c:pt>
                <c:pt idx="166">
                  <c:v>3</c:v>
                </c:pt>
                <c:pt idx="167">
                  <c:v>3</c:v>
                </c:pt>
                <c:pt idx="16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E0-4809-A69B-671FDD48E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27808"/>
        <c:axId val="289533712"/>
      </c:lineChart>
      <c:dateAx>
        <c:axId val="28952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33712"/>
        <c:crosses val="autoZero"/>
        <c:auto val="1"/>
        <c:lblOffset val="100"/>
        <c:baseTimeUnit val="days"/>
      </c:dateAx>
      <c:valAx>
        <c:axId val="28953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2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14</c:v>
                </c:pt>
                <c:pt idx="4">
                  <c:v>5</c:v>
                </c:pt>
                <c:pt idx="5">
                  <c:v>8</c:v>
                </c:pt>
                <c:pt idx="6">
                  <c:v>28</c:v>
                </c:pt>
                <c:pt idx="7">
                  <c:v>18</c:v>
                </c:pt>
                <c:pt idx="8">
                  <c:v>40</c:v>
                </c:pt>
                <c:pt idx="9">
                  <c:v>20</c:v>
                </c:pt>
                <c:pt idx="10">
                  <c:v>52</c:v>
                </c:pt>
                <c:pt idx="11">
                  <c:v>48</c:v>
                </c:pt>
                <c:pt idx="12">
                  <c:v>75</c:v>
                </c:pt>
                <c:pt idx="13">
                  <c:v>57</c:v>
                </c:pt>
                <c:pt idx="14">
                  <c:v>71</c:v>
                </c:pt>
                <c:pt idx="15">
                  <c:v>64</c:v>
                </c:pt>
                <c:pt idx="16">
                  <c:v>67</c:v>
                </c:pt>
                <c:pt idx="17">
                  <c:v>14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21-4FEC-97FA-925F61092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729472"/>
        <c:axId val="177729800"/>
      </c:lineChart>
      <c:catAx>
        <c:axId val="17772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29800"/>
        <c:crosses val="autoZero"/>
        <c:auto val="1"/>
        <c:lblAlgn val="ctr"/>
        <c:lblOffset val="100"/>
        <c:noMultiLvlLbl val="0"/>
      </c:catAx>
      <c:valAx>
        <c:axId val="17772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2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91</c:v>
                </c:pt>
                <c:pt idx="1">
                  <c:v>92</c:v>
                </c:pt>
                <c:pt idx="2">
                  <c:v>94</c:v>
                </c:pt>
                <c:pt idx="3">
                  <c:v>101</c:v>
                </c:pt>
                <c:pt idx="4">
                  <c:v>71</c:v>
                </c:pt>
                <c:pt idx="5">
                  <c:v>47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D-4660-959E-F82461877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105832"/>
        <c:axId val="181103208"/>
      </c:barChart>
      <c:catAx>
        <c:axId val="18110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103208"/>
        <c:crosses val="autoZero"/>
        <c:auto val="1"/>
        <c:lblAlgn val="ctr"/>
        <c:lblOffset val="100"/>
        <c:noMultiLvlLbl val="0"/>
      </c:catAx>
      <c:valAx>
        <c:axId val="18110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10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50-4E79-BB19-24889D58CA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50-4E79-BB19-24889D58CA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50-4E79-BB19-24889D58CA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50-4E79-BB19-24889D58CA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50-4E79-BB19-24889D58C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1099272"/>
        <c:axId val="181100912"/>
      </c:barChart>
      <c:catAx>
        <c:axId val="18109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100912"/>
        <c:crosses val="autoZero"/>
        <c:auto val="1"/>
        <c:lblAlgn val="ctr"/>
        <c:lblOffset val="100"/>
        <c:noMultiLvlLbl val="0"/>
      </c:catAx>
      <c:valAx>
        <c:axId val="18110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4417</c:v>
                </c:pt>
                <c:pt idx="1">
                  <c:v>4551</c:v>
                </c:pt>
                <c:pt idx="2">
                  <c:v>4299</c:v>
                </c:pt>
                <c:pt idx="3">
                  <c:v>3294</c:v>
                </c:pt>
                <c:pt idx="4">
                  <c:v>3309</c:v>
                </c:pt>
                <c:pt idx="5">
                  <c:v>2491</c:v>
                </c:pt>
                <c:pt idx="6">
                  <c:v>2424</c:v>
                </c:pt>
                <c:pt idx="7">
                  <c:v>2207</c:v>
                </c:pt>
                <c:pt idx="8">
                  <c:v>2204</c:v>
                </c:pt>
                <c:pt idx="9">
                  <c:v>2115</c:v>
                </c:pt>
                <c:pt idx="10">
                  <c:v>2066</c:v>
                </c:pt>
                <c:pt idx="11">
                  <c:v>2121</c:v>
                </c:pt>
                <c:pt idx="12">
                  <c:v>2099</c:v>
                </c:pt>
                <c:pt idx="13">
                  <c:v>2090</c:v>
                </c:pt>
                <c:pt idx="14">
                  <c:v>1928</c:v>
                </c:pt>
                <c:pt idx="15">
                  <c:v>2074</c:v>
                </c:pt>
                <c:pt idx="16">
                  <c:v>2184</c:v>
                </c:pt>
                <c:pt idx="17">
                  <c:v>2019</c:v>
                </c:pt>
                <c:pt idx="18">
                  <c:v>2164</c:v>
                </c:pt>
                <c:pt idx="19">
                  <c:v>2170</c:v>
                </c:pt>
                <c:pt idx="20">
                  <c:v>2267</c:v>
                </c:pt>
                <c:pt idx="21">
                  <c:v>2414</c:v>
                </c:pt>
                <c:pt idx="22">
                  <c:v>2484</c:v>
                </c:pt>
                <c:pt idx="23">
                  <c:v>1779</c:v>
                </c:pt>
                <c:pt idx="24">
                  <c:v>1273</c:v>
                </c:pt>
                <c:pt idx="25">
                  <c:v>1275</c:v>
                </c:pt>
                <c:pt idx="26">
                  <c:v>854</c:v>
                </c:pt>
                <c:pt idx="27">
                  <c:v>238</c:v>
                </c:pt>
                <c:pt idx="28">
                  <c:v>239</c:v>
                </c:pt>
                <c:pt idx="29">
                  <c:v>56</c:v>
                </c:pt>
                <c:pt idx="30">
                  <c:v>53</c:v>
                </c:pt>
                <c:pt idx="31">
                  <c:v>63</c:v>
                </c:pt>
                <c:pt idx="32">
                  <c:v>67</c:v>
                </c:pt>
                <c:pt idx="33">
                  <c:v>71</c:v>
                </c:pt>
                <c:pt idx="34">
                  <c:v>588</c:v>
                </c:pt>
                <c:pt idx="35">
                  <c:v>1196</c:v>
                </c:pt>
                <c:pt idx="36">
                  <c:v>1782</c:v>
                </c:pt>
                <c:pt idx="37">
                  <c:v>3014</c:v>
                </c:pt>
                <c:pt idx="38">
                  <c:v>3216</c:v>
                </c:pt>
                <c:pt idx="39">
                  <c:v>3654</c:v>
                </c:pt>
                <c:pt idx="40">
                  <c:v>3672</c:v>
                </c:pt>
                <c:pt idx="41">
                  <c:v>2959</c:v>
                </c:pt>
                <c:pt idx="42">
                  <c:v>2959</c:v>
                </c:pt>
                <c:pt idx="43">
                  <c:v>1400</c:v>
                </c:pt>
                <c:pt idx="44">
                  <c:v>800</c:v>
                </c:pt>
                <c:pt idx="45">
                  <c:v>425</c:v>
                </c:pt>
                <c:pt idx="46">
                  <c:v>415</c:v>
                </c:pt>
                <c:pt idx="47">
                  <c:v>423</c:v>
                </c:pt>
                <c:pt idx="48">
                  <c:v>460</c:v>
                </c:pt>
                <c:pt idx="49">
                  <c:v>383</c:v>
                </c:pt>
                <c:pt idx="50">
                  <c:v>184</c:v>
                </c:pt>
                <c:pt idx="51">
                  <c:v>151</c:v>
                </c:pt>
                <c:pt idx="52">
                  <c:v>171</c:v>
                </c:pt>
                <c:pt idx="53">
                  <c:v>171</c:v>
                </c:pt>
                <c:pt idx="54">
                  <c:v>174</c:v>
                </c:pt>
                <c:pt idx="55">
                  <c:v>118</c:v>
                </c:pt>
                <c:pt idx="56">
                  <c:v>143</c:v>
                </c:pt>
                <c:pt idx="57">
                  <c:v>148</c:v>
                </c:pt>
                <c:pt idx="58">
                  <c:v>389</c:v>
                </c:pt>
                <c:pt idx="59">
                  <c:v>613</c:v>
                </c:pt>
                <c:pt idx="60">
                  <c:v>1324</c:v>
                </c:pt>
                <c:pt idx="61">
                  <c:v>1408</c:v>
                </c:pt>
                <c:pt idx="62">
                  <c:v>1746</c:v>
                </c:pt>
                <c:pt idx="63">
                  <c:v>2099</c:v>
                </c:pt>
                <c:pt idx="64">
                  <c:v>2418</c:v>
                </c:pt>
                <c:pt idx="65">
                  <c:v>2525</c:v>
                </c:pt>
                <c:pt idx="66">
                  <c:v>2659</c:v>
                </c:pt>
                <c:pt idx="67">
                  <c:v>2937</c:v>
                </c:pt>
                <c:pt idx="68">
                  <c:v>3197</c:v>
                </c:pt>
                <c:pt idx="69">
                  <c:v>3720</c:v>
                </c:pt>
                <c:pt idx="70">
                  <c:v>3954</c:v>
                </c:pt>
                <c:pt idx="71">
                  <c:v>4259</c:v>
                </c:pt>
                <c:pt idx="72">
                  <c:v>4157</c:v>
                </c:pt>
                <c:pt idx="73">
                  <c:v>3968</c:v>
                </c:pt>
                <c:pt idx="74">
                  <c:v>4165</c:v>
                </c:pt>
                <c:pt idx="75">
                  <c:v>4235</c:v>
                </c:pt>
                <c:pt idx="76">
                  <c:v>4514</c:v>
                </c:pt>
                <c:pt idx="77">
                  <c:v>4848</c:v>
                </c:pt>
                <c:pt idx="78">
                  <c:v>5154</c:v>
                </c:pt>
                <c:pt idx="79">
                  <c:v>4764</c:v>
                </c:pt>
                <c:pt idx="80">
                  <c:v>4754</c:v>
                </c:pt>
                <c:pt idx="81">
                  <c:v>5003</c:v>
                </c:pt>
                <c:pt idx="82">
                  <c:v>4694</c:v>
                </c:pt>
                <c:pt idx="83">
                  <c:v>4626</c:v>
                </c:pt>
                <c:pt idx="84">
                  <c:v>4112</c:v>
                </c:pt>
                <c:pt idx="85">
                  <c:v>2971</c:v>
                </c:pt>
                <c:pt idx="86">
                  <c:v>2421</c:v>
                </c:pt>
                <c:pt idx="87">
                  <c:v>1887</c:v>
                </c:pt>
                <c:pt idx="88">
                  <c:v>1436</c:v>
                </c:pt>
                <c:pt idx="89">
                  <c:v>539</c:v>
                </c:pt>
                <c:pt idx="90">
                  <c:v>468</c:v>
                </c:pt>
                <c:pt idx="91">
                  <c:v>459</c:v>
                </c:pt>
                <c:pt idx="92">
                  <c:v>468</c:v>
                </c:pt>
                <c:pt idx="93">
                  <c:v>403</c:v>
                </c:pt>
                <c:pt idx="94">
                  <c:v>418</c:v>
                </c:pt>
                <c:pt idx="95">
                  <c:v>330</c:v>
                </c:pt>
                <c:pt idx="96">
                  <c:v>319</c:v>
                </c:pt>
                <c:pt idx="97">
                  <c:v>349</c:v>
                </c:pt>
                <c:pt idx="98">
                  <c:v>377</c:v>
                </c:pt>
                <c:pt idx="99">
                  <c:v>383</c:v>
                </c:pt>
                <c:pt idx="100">
                  <c:v>375</c:v>
                </c:pt>
                <c:pt idx="101">
                  <c:v>393</c:v>
                </c:pt>
                <c:pt idx="102">
                  <c:v>354</c:v>
                </c:pt>
                <c:pt idx="103">
                  <c:v>363</c:v>
                </c:pt>
                <c:pt idx="104">
                  <c:v>373</c:v>
                </c:pt>
                <c:pt idx="105">
                  <c:v>400</c:v>
                </c:pt>
                <c:pt idx="106">
                  <c:v>401</c:v>
                </c:pt>
                <c:pt idx="107">
                  <c:v>363</c:v>
                </c:pt>
                <c:pt idx="108">
                  <c:v>386</c:v>
                </c:pt>
                <c:pt idx="109">
                  <c:v>383</c:v>
                </c:pt>
                <c:pt idx="110">
                  <c:v>342</c:v>
                </c:pt>
                <c:pt idx="111">
                  <c:v>277</c:v>
                </c:pt>
                <c:pt idx="112">
                  <c:v>302</c:v>
                </c:pt>
                <c:pt idx="113">
                  <c:v>310</c:v>
                </c:pt>
                <c:pt idx="114">
                  <c:v>330</c:v>
                </c:pt>
                <c:pt idx="115">
                  <c:v>329</c:v>
                </c:pt>
                <c:pt idx="116">
                  <c:v>368</c:v>
                </c:pt>
                <c:pt idx="117">
                  <c:v>378</c:v>
                </c:pt>
                <c:pt idx="118">
                  <c:v>384</c:v>
                </c:pt>
                <c:pt idx="119">
                  <c:v>391</c:v>
                </c:pt>
                <c:pt idx="120">
                  <c:v>395</c:v>
                </c:pt>
                <c:pt idx="121">
                  <c:v>433</c:v>
                </c:pt>
                <c:pt idx="122">
                  <c:v>459</c:v>
                </c:pt>
                <c:pt idx="123">
                  <c:v>434</c:v>
                </c:pt>
                <c:pt idx="124">
                  <c:v>435</c:v>
                </c:pt>
                <c:pt idx="125">
                  <c:v>461</c:v>
                </c:pt>
                <c:pt idx="126">
                  <c:v>454</c:v>
                </c:pt>
                <c:pt idx="127">
                  <c:v>456</c:v>
                </c:pt>
                <c:pt idx="128">
                  <c:v>404</c:v>
                </c:pt>
                <c:pt idx="129">
                  <c:v>378</c:v>
                </c:pt>
                <c:pt idx="130">
                  <c:v>581</c:v>
                </c:pt>
                <c:pt idx="131">
                  <c:v>548</c:v>
                </c:pt>
                <c:pt idx="132">
                  <c:v>485</c:v>
                </c:pt>
                <c:pt idx="133">
                  <c:v>506</c:v>
                </c:pt>
                <c:pt idx="134">
                  <c:v>490</c:v>
                </c:pt>
                <c:pt idx="135">
                  <c:v>486</c:v>
                </c:pt>
                <c:pt idx="136">
                  <c:v>294</c:v>
                </c:pt>
                <c:pt idx="137">
                  <c:v>245</c:v>
                </c:pt>
                <c:pt idx="138">
                  <c:v>288</c:v>
                </c:pt>
                <c:pt idx="139">
                  <c:v>283</c:v>
                </c:pt>
                <c:pt idx="140">
                  <c:v>294</c:v>
                </c:pt>
                <c:pt idx="141">
                  <c:v>347</c:v>
                </c:pt>
                <c:pt idx="142">
                  <c:v>344</c:v>
                </c:pt>
                <c:pt idx="143">
                  <c:v>337</c:v>
                </c:pt>
                <c:pt idx="144">
                  <c:v>327</c:v>
                </c:pt>
                <c:pt idx="145">
                  <c:v>338</c:v>
                </c:pt>
                <c:pt idx="146">
                  <c:v>434</c:v>
                </c:pt>
                <c:pt idx="147">
                  <c:v>393</c:v>
                </c:pt>
                <c:pt idx="148">
                  <c:v>367</c:v>
                </c:pt>
                <c:pt idx="149">
                  <c:v>372</c:v>
                </c:pt>
                <c:pt idx="150">
                  <c:v>422</c:v>
                </c:pt>
                <c:pt idx="151">
                  <c:v>429</c:v>
                </c:pt>
                <c:pt idx="152">
                  <c:v>357</c:v>
                </c:pt>
                <c:pt idx="153">
                  <c:v>291</c:v>
                </c:pt>
                <c:pt idx="154">
                  <c:v>287</c:v>
                </c:pt>
                <c:pt idx="155">
                  <c:v>273</c:v>
                </c:pt>
                <c:pt idx="156">
                  <c:v>254</c:v>
                </c:pt>
                <c:pt idx="157">
                  <c:v>135</c:v>
                </c:pt>
                <c:pt idx="158">
                  <c:v>136</c:v>
                </c:pt>
                <c:pt idx="159">
                  <c:v>150</c:v>
                </c:pt>
                <c:pt idx="160">
                  <c:v>154</c:v>
                </c:pt>
                <c:pt idx="161">
                  <c:v>135</c:v>
                </c:pt>
                <c:pt idx="162">
                  <c:v>162</c:v>
                </c:pt>
                <c:pt idx="163">
                  <c:v>202</c:v>
                </c:pt>
                <c:pt idx="164">
                  <c:v>235</c:v>
                </c:pt>
                <c:pt idx="165">
                  <c:v>230</c:v>
                </c:pt>
                <c:pt idx="166">
                  <c:v>206</c:v>
                </c:pt>
                <c:pt idx="167">
                  <c:v>238</c:v>
                </c:pt>
                <c:pt idx="168">
                  <c:v>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72-4BBF-8DA0-3ABE0D409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92248"/>
        <c:axId val="361288640"/>
      </c:lineChart>
      <c:dateAx>
        <c:axId val="361292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8640"/>
        <c:crosses val="autoZero"/>
        <c:auto val="1"/>
        <c:lblOffset val="100"/>
        <c:baseTimeUnit val="days"/>
      </c:dateAx>
      <c:valAx>
        <c:axId val="36128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9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18.028846153846001</c:v>
                </c:pt>
                <c:pt idx="1">
                  <c:v>15.180798004988</c:v>
                </c:pt>
                <c:pt idx="2">
                  <c:v>74.3138424821</c:v>
                </c:pt>
                <c:pt idx="3">
                  <c:v>0</c:v>
                </c:pt>
                <c:pt idx="4">
                  <c:v>0</c:v>
                </c:pt>
                <c:pt idx="5">
                  <c:v>1.3281682346431001</c:v>
                </c:pt>
                <c:pt idx="6">
                  <c:v>0.71467839472237005</c:v>
                </c:pt>
                <c:pt idx="7">
                  <c:v>0.10946907498632</c:v>
                </c:pt>
                <c:pt idx="8">
                  <c:v>0.27262813522356</c:v>
                </c:pt>
                <c:pt idx="9">
                  <c:v>28.326996197719001</c:v>
                </c:pt>
                <c:pt idx="10">
                  <c:v>0.97402597402597002</c:v>
                </c:pt>
                <c:pt idx="11">
                  <c:v>0.25143678160920002</c:v>
                </c:pt>
                <c:pt idx="12">
                  <c:v>0.29538131041889998</c:v>
                </c:pt>
                <c:pt idx="13">
                  <c:v>0.28551034975018003</c:v>
                </c:pt>
                <c:pt idx="14">
                  <c:v>0.39111111111111002</c:v>
                </c:pt>
                <c:pt idx="15">
                  <c:v>0.26595744680851002</c:v>
                </c:pt>
                <c:pt idx="16">
                  <c:v>28.312135665077001</c:v>
                </c:pt>
                <c:pt idx="17">
                  <c:v>0.72195809121323995</c:v>
                </c:pt>
                <c:pt idx="18">
                  <c:v>0.15814443858724</c:v>
                </c:pt>
                <c:pt idx="19">
                  <c:v>0.17516202487301</c:v>
                </c:pt>
                <c:pt idx="20">
                  <c:v>0</c:v>
                </c:pt>
                <c:pt idx="21">
                  <c:v>0.10482180293501001</c:v>
                </c:pt>
                <c:pt idx="22">
                  <c:v>0.10454783063251</c:v>
                </c:pt>
                <c:pt idx="23">
                  <c:v>0.24778299426187</c:v>
                </c:pt>
                <c:pt idx="24">
                  <c:v>0.13014055179594</c:v>
                </c:pt>
                <c:pt idx="25">
                  <c:v>0.23364485981308</c:v>
                </c:pt>
                <c:pt idx="26">
                  <c:v>0.23328149300156001</c:v>
                </c:pt>
                <c:pt idx="27">
                  <c:v>0.15527950310558999</c:v>
                </c:pt>
                <c:pt idx="28">
                  <c:v>0.24573202276254999</c:v>
                </c:pt>
                <c:pt idx="29">
                  <c:v>0.10335917312661</c:v>
                </c:pt>
                <c:pt idx="30">
                  <c:v>0</c:v>
                </c:pt>
                <c:pt idx="31">
                  <c:v>0.27047913446677002</c:v>
                </c:pt>
                <c:pt idx="32">
                  <c:v>0.15424164524421999</c:v>
                </c:pt>
                <c:pt idx="33">
                  <c:v>0.17957927142124</c:v>
                </c:pt>
                <c:pt idx="34">
                  <c:v>25.989423404981</c:v>
                </c:pt>
                <c:pt idx="35">
                  <c:v>18.939777327935001</c:v>
                </c:pt>
                <c:pt idx="36">
                  <c:v>7.6267056530213999</c:v>
                </c:pt>
                <c:pt idx="37">
                  <c:v>1.2517547964436</c:v>
                </c:pt>
                <c:pt idx="38">
                  <c:v>0.87431693989071002</c:v>
                </c:pt>
                <c:pt idx="39">
                  <c:v>5.9925093632959003E-2</c:v>
                </c:pt>
                <c:pt idx="40">
                  <c:v>0.23542600896860999</c:v>
                </c:pt>
                <c:pt idx="41">
                  <c:v>0.47021943573668001</c:v>
                </c:pt>
                <c:pt idx="42">
                  <c:v>8.5790884718499001</c:v>
                </c:pt>
                <c:pt idx="43">
                  <c:v>4.5031055900621002</c:v>
                </c:pt>
                <c:pt idx="44">
                  <c:v>0.24218405988551001</c:v>
                </c:pt>
                <c:pt idx="45">
                  <c:v>0.43878894251865003</c:v>
                </c:pt>
                <c:pt idx="46">
                  <c:v>0.24842905158556</c:v>
                </c:pt>
                <c:pt idx="47">
                  <c:v>1.2790188348664</c:v>
                </c:pt>
                <c:pt idx="48">
                  <c:v>0.18964259664478</c:v>
                </c:pt>
                <c:pt idx="49">
                  <c:v>0.15317286652079001</c:v>
                </c:pt>
                <c:pt idx="50">
                  <c:v>8.7527352297592995E-2</c:v>
                </c:pt>
                <c:pt idx="51">
                  <c:v>0.72241681260946</c:v>
                </c:pt>
                <c:pt idx="52">
                  <c:v>0.39421813403417</c:v>
                </c:pt>
                <c:pt idx="53">
                  <c:v>0.33931698774080998</c:v>
                </c:pt>
                <c:pt idx="54">
                  <c:v>0.13111888111888001</c:v>
                </c:pt>
                <c:pt idx="55">
                  <c:v>0.78636959370904003</c:v>
                </c:pt>
                <c:pt idx="56">
                  <c:v>0.57667103538663</c:v>
                </c:pt>
                <c:pt idx="57">
                  <c:v>1.0266491917867999</c:v>
                </c:pt>
                <c:pt idx="58">
                  <c:v>10.574912891985999</c:v>
                </c:pt>
                <c:pt idx="59">
                  <c:v>0.59420916162489001</c:v>
                </c:pt>
                <c:pt idx="60">
                  <c:v>0.73424579412602997</c:v>
                </c:pt>
                <c:pt idx="61">
                  <c:v>2.087749046206</c:v>
                </c:pt>
                <c:pt idx="62">
                  <c:v>2.5500910746812</c:v>
                </c:pt>
                <c:pt idx="63">
                  <c:v>79.541666666666998</c:v>
                </c:pt>
                <c:pt idx="64">
                  <c:v>1.1575031004547001</c:v>
                </c:pt>
                <c:pt idx="65">
                  <c:v>1.1138014527844999</c:v>
                </c:pt>
                <c:pt idx="66">
                  <c:v>57.588418188885001</c:v>
                </c:pt>
                <c:pt idx="67">
                  <c:v>0.91720065334841006</c:v>
                </c:pt>
                <c:pt idx="68">
                  <c:v>10.061527325370999</c:v>
                </c:pt>
                <c:pt idx="69">
                  <c:v>1.5549412577746999</c:v>
                </c:pt>
                <c:pt idx="70">
                  <c:v>7.255098629221</c:v>
                </c:pt>
                <c:pt idx="71">
                  <c:v>0.8101101749838</c:v>
                </c:pt>
                <c:pt idx="72">
                  <c:v>0.75495438817238003</c:v>
                </c:pt>
                <c:pt idx="73">
                  <c:v>1.4771322620519001</c:v>
                </c:pt>
                <c:pt idx="74">
                  <c:v>13.432926829268</c:v>
                </c:pt>
                <c:pt idx="75">
                  <c:v>3.0727762803234002</c:v>
                </c:pt>
                <c:pt idx="76">
                  <c:v>5.6351759773812997</c:v>
                </c:pt>
                <c:pt idx="77">
                  <c:v>4.1051136363636003</c:v>
                </c:pt>
                <c:pt idx="78">
                  <c:v>5.5525013743815004</c:v>
                </c:pt>
                <c:pt idx="79">
                  <c:v>2.8073443320915001</c:v>
                </c:pt>
                <c:pt idx="80">
                  <c:v>1.2649195640893001</c:v>
                </c:pt>
                <c:pt idx="81">
                  <c:v>1.7983235966472</c:v>
                </c:pt>
                <c:pt idx="82">
                  <c:v>0.77910745450011998</c:v>
                </c:pt>
                <c:pt idx="83">
                  <c:v>0.50903119868637003</c:v>
                </c:pt>
                <c:pt idx="84">
                  <c:v>0.65359477124182996</c:v>
                </c:pt>
                <c:pt idx="85">
                  <c:v>2.9843444227006</c:v>
                </c:pt>
                <c:pt idx="86">
                  <c:v>0.75609756097560998</c:v>
                </c:pt>
                <c:pt idx="87">
                  <c:v>0</c:v>
                </c:pt>
                <c:pt idx="88">
                  <c:v>1.7883123181377001</c:v>
                </c:pt>
                <c:pt idx="89">
                  <c:v>1.1225476651009001</c:v>
                </c:pt>
                <c:pt idx="90">
                  <c:v>0.48262548262548</c:v>
                </c:pt>
                <c:pt idx="91">
                  <c:v>0.48806941431669998</c:v>
                </c:pt>
                <c:pt idx="92">
                  <c:v>0.21676300578034999</c:v>
                </c:pt>
                <c:pt idx="93">
                  <c:v>0.84817131857554995</c:v>
                </c:pt>
                <c:pt idx="94">
                  <c:v>0.25240384615384998</c:v>
                </c:pt>
                <c:pt idx="95">
                  <c:v>1.0804321728691</c:v>
                </c:pt>
                <c:pt idx="96">
                  <c:v>1.1593507635724001</c:v>
                </c:pt>
                <c:pt idx="97">
                  <c:v>0.85910652920962005</c:v>
                </c:pt>
                <c:pt idx="98">
                  <c:v>0.74766355140187002</c:v>
                </c:pt>
                <c:pt idx="99">
                  <c:v>0.44332614426071998</c:v>
                </c:pt>
                <c:pt idx="100">
                  <c:v>0.96562114778797004</c:v>
                </c:pt>
                <c:pt idx="101">
                  <c:v>0.42591705265399998</c:v>
                </c:pt>
                <c:pt idx="102">
                  <c:v>0.42793871199424999</c:v>
                </c:pt>
                <c:pt idx="103">
                  <c:v>0.97744360902256</c:v>
                </c:pt>
                <c:pt idx="104">
                  <c:v>0.69039655996177995</c:v>
                </c:pt>
                <c:pt idx="105">
                  <c:v>0.3338898163606</c:v>
                </c:pt>
                <c:pt idx="106">
                  <c:v>0.30386081982841001</c:v>
                </c:pt>
                <c:pt idx="107">
                  <c:v>0.52393427006430005</c:v>
                </c:pt>
                <c:pt idx="108">
                  <c:v>0.88733256272522998</c:v>
                </c:pt>
                <c:pt idx="109">
                  <c:v>0.67776456599287005</c:v>
                </c:pt>
                <c:pt idx="110">
                  <c:v>0.61432983742321001</c:v>
                </c:pt>
                <c:pt idx="111">
                  <c:v>0.65052231718898001</c:v>
                </c:pt>
                <c:pt idx="112">
                  <c:v>0.44452347083926003</c:v>
                </c:pt>
                <c:pt idx="113">
                  <c:v>0.53267045454545003</c:v>
                </c:pt>
                <c:pt idx="114">
                  <c:v>0.60706401766004003</c:v>
                </c:pt>
                <c:pt idx="115">
                  <c:v>0.46088395178445002</c:v>
                </c:pt>
                <c:pt idx="116">
                  <c:v>0.52445074415308002</c:v>
                </c:pt>
                <c:pt idx="117">
                  <c:v>0.88464260438783004</c:v>
                </c:pt>
                <c:pt idx="118">
                  <c:v>0.60070671378092</c:v>
                </c:pt>
                <c:pt idx="119">
                  <c:v>0.33733427473131</c:v>
                </c:pt>
                <c:pt idx="120">
                  <c:v>0.57606395485539996</c:v>
                </c:pt>
                <c:pt idx="121">
                  <c:v>1.0993657505284999</c:v>
                </c:pt>
                <c:pt idx="122">
                  <c:v>0.85385878489327005</c:v>
                </c:pt>
                <c:pt idx="123">
                  <c:v>0.59925093632959003</c:v>
                </c:pt>
                <c:pt idx="124">
                  <c:v>0.50055060566623</c:v>
                </c:pt>
                <c:pt idx="125">
                  <c:v>0.62995800279980996</c:v>
                </c:pt>
                <c:pt idx="126">
                  <c:v>0</c:v>
                </c:pt>
                <c:pt idx="127">
                  <c:v>0</c:v>
                </c:pt>
                <c:pt idx="128">
                  <c:v>0.46576618537494002</c:v>
                </c:pt>
                <c:pt idx="129">
                  <c:v>6.4929020246683997</c:v>
                </c:pt>
                <c:pt idx="130">
                  <c:v>0.37174721189590998</c:v>
                </c:pt>
                <c:pt idx="131">
                  <c:v>0.23196474135931</c:v>
                </c:pt>
                <c:pt idx="132">
                  <c:v>1.0544611819234999</c:v>
                </c:pt>
                <c:pt idx="133">
                  <c:v>0.50165933472253998</c:v>
                </c:pt>
                <c:pt idx="134">
                  <c:v>0.41637751561415998</c:v>
                </c:pt>
                <c:pt idx="135">
                  <c:v>0.50073183884137995</c:v>
                </c:pt>
                <c:pt idx="136">
                  <c:v>0.20785219399537999</c:v>
                </c:pt>
                <c:pt idx="137">
                  <c:v>0.58260267651131004</c:v>
                </c:pt>
                <c:pt idx="138">
                  <c:v>1.6816401750748999</c:v>
                </c:pt>
                <c:pt idx="139">
                  <c:v>0.80552359033372001</c:v>
                </c:pt>
                <c:pt idx="140">
                  <c:v>0.87396504139833997</c:v>
                </c:pt>
                <c:pt idx="141">
                  <c:v>0.44796691936595001</c:v>
                </c:pt>
                <c:pt idx="142">
                  <c:v>0.16062413951353999</c:v>
                </c:pt>
                <c:pt idx="143">
                  <c:v>0.29809676679661001</c:v>
                </c:pt>
                <c:pt idx="144">
                  <c:v>0.25200458190149</c:v>
                </c:pt>
                <c:pt idx="145">
                  <c:v>3.9588100686499001</c:v>
                </c:pt>
                <c:pt idx="146">
                  <c:v>3.0538420531566999</c:v>
                </c:pt>
                <c:pt idx="147">
                  <c:v>0.20547945205479001</c:v>
                </c:pt>
                <c:pt idx="148">
                  <c:v>0.42237442922374002</c:v>
                </c:pt>
                <c:pt idx="149">
                  <c:v>0.45946298227319998</c:v>
                </c:pt>
                <c:pt idx="150">
                  <c:v>1.0556694767221</c:v>
                </c:pt>
                <c:pt idx="151">
                  <c:v>0.12143290831815</c:v>
                </c:pt>
                <c:pt idx="152">
                  <c:v>0.25603095129721998</c:v>
                </c:pt>
                <c:pt idx="153">
                  <c:v>8.3390190281251997E-2</c:v>
                </c:pt>
                <c:pt idx="154">
                  <c:v>0.34098658786087999</c:v>
                </c:pt>
                <c:pt idx="155">
                  <c:v>0.18935090509732999</c:v>
                </c:pt>
                <c:pt idx="156">
                  <c:v>0.49965932318873002</c:v>
                </c:pt>
                <c:pt idx="157">
                  <c:v>0.40115046927036002</c:v>
                </c:pt>
                <c:pt idx="158">
                  <c:v>0.37431941923774997</c:v>
                </c:pt>
                <c:pt idx="159">
                  <c:v>0.34021320027217</c:v>
                </c:pt>
                <c:pt idx="160">
                  <c:v>0.32894736842104999</c:v>
                </c:pt>
                <c:pt idx="161">
                  <c:v>0.26083012020865998</c:v>
                </c:pt>
                <c:pt idx="162">
                  <c:v>0.39673543414191997</c:v>
                </c:pt>
                <c:pt idx="163">
                  <c:v>0.60413834768162</c:v>
                </c:pt>
                <c:pt idx="164">
                  <c:v>0.28690071725179001</c:v>
                </c:pt>
                <c:pt idx="165">
                  <c:v>0.26035770885215997</c:v>
                </c:pt>
                <c:pt idx="166">
                  <c:v>0.33944331296673003</c:v>
                </c:pt>
                <c:pt idx="167">
                  <c:v>0.42966983265490999</c:v>
                </c:pt>
                <c:pt idx="168">
                  <c:v>0.24100015062509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32-4BE7-99E3-3EECC8E8A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89296"/>
        <c:axId val="361290936"/>
      </c:lineChart>
      <c:dateAx>
        <c:axId val="361289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90936"/>
        <c:crosses val="autoZero"/>
        <c:auto val="1"/>
        <c:lblOffset val="100"/>
        <c:baseTimeUnit val="days"/>
      </c:dateAx>
      <c:valAx>
        <c:axId val="36129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4384</c:v>
                </c:pt>
                <c:pt idx="1">
                  <c:v>4537</c:v>
                </c:pt>
                <c:pt idx="2">
                  <c:v>4308</c:v>
                </c:pt>
                <c:pt idx="3">
                  <c:v>3783</c:v>
                </c:pt>
                <c:pt idx="4">
                  <c:v>3110</c:v>
                </c:pt>
                <c:pt idx="5">
                  <c:v>2585</c:v>
                </c:pt>
                <c:pt idx="6">
                  <c:v>2458</c:v>
                </c:pt>
                <c:pt idx="7">
                  <c:v>2325</c:v>
                </c:pt>
                <c:pt idx="8">
                  <c:v>2232</c:v>
                </c:pt>
                <c:pt idx="9">
                  <c:v>2188</c:v>
                </c:pt>
                <c:pt idx="10">
                  <c:v>2098</c:v>
                </c:pt>
                <c:pt idx="11">
                  <c:v>2087</c:v>
                </c:pt>
                <c:pt idx="12">
                  <c:v>2054</c:v>
                </c:pt>
                <c:pt idx="13">
                  <c:v>2046</c:v>
                </c:pt>
                <c:pt idx="14">
                  <c:v>1967</c:v>
                </c:pt>
                <c:pt idx="15">
                  <c:v>1985</c:v>
                </c:pt>
                <c:pt idx="16">
                  <c:v>2139</c:v>
                </c:pt>
                <c:pt idx="17">
                  <c:v>2096</c:v>
                </c:pt>
                <c:pt idx="18">
                  <c:v>2050</c:v>
                </c:pt>
                <c:pt idx="19">
                  <c:v>2138</c:v>
                </c:pt>
                <c:pt idx="20">
                  <c:v>2303</c:v>
                </c:pt>
                <c:pt idx="21">
                  <c:v>2378</c:v>
                </c:pt>
                <c:pt idx="22">
                  <c:v>2442</c:v>
                </c:pt>
                <c:pt idx="23">
                  <c:v>2189</c:v>
                </c:pt>
                <c:pt idx="24">
                  <c:v>1655</c:v>
                </c:pt>
                <c:pt idx="25">
                  <c:v>1275</c:v>
                </c:pt>
                <c:pt idx="26">
                  <c:v>855</c:v>
                </c:pt>
                <c:pt idx="27">
                  <c:v>460</c:v>
                </c:pt>
                <c:pt idx="28">
                  <c:v>314</c:v>
                </c:pt>
                <c:pt idx="29">
                  <c:v>66</c:v>
                </c:pt>
                <c:pt idx="30">
                  <c:v>56</c:v>
                </c:pt>
                <c:pt idx="31">
                  <c:v>56</c:v>
                </c:pt>
                <c:pt idx="32">
                  <c:v>69</c:v>
                </c:pt>
                <c:pt idx="33">
                  <c:v>70</c:v>
                </c:pt>
                <c:pt idx="34">
                  <c:v>201</c:v>
                </c:pt>
                <c:pt idx="35">
                  <c:v>926</c:v>
                </c:pt>
                <c:pt idx="36">
                  <c:v>1660</c:v>
                </c:pt>
                <c:pt idx="37">
                  <c:v>2616</c:v>
                </c:pt>
                <c:pt idx="38">
                  <c:v>3233</c:v>
                </c:pt>
                <c:pt idx="39">
                  <c:v>3657</c:v>
                </c:pt>
                <c:pt idx="40">
                  <c:v>3674</c:v>
                </c:pt>
                <c:pt idx="41">
                  <c:v>3512</c:v>
                </c:pt>
                <c:pt idx="42">
                  <c:v>2724</c:v>
                </c:pt>
                <c:pt idx="43">
                  <c:v>1909</c:v>
                </c:pt>
                <c:pt idx="44">
                  <c:v>1277</c:v>
                </c:pt>
                <c:pt idx="45">
                  <c:v>709</c:v>
                </c:pt>
                <c:pt idx="46">
                  <c:v>420</c:v>
                </c:pt>
                <c:pt idx="47">
                  <c:v>423</c:v>
                </c:pt>
                <c:pt idx="48">
                  <c:v>453</c:v>
                </c:pt>
                <c:pt idx="49">
                  <c:v>444</c:v>
                </c:pt>
                <c:pt idx="50">
                  <c:v>284</c:v>
                </c:pt>
                <c:pt idx="51">
                  <c:v>167</c:v>
                </c:pt>
                <c:pt idx="52">
                  <c:v>171</c:v>
                </c:pt>
                <c:pt idx="53">
                  <c:v>173</c:v>
                </c:pt>
                <c:pt idx="54">
                  <c:v>174</c:v>
                </c:pt>
                <c:pt idx="55">
                  <c:v>118</c:v>
                </c:pt>
                <c:pt idx="56">
                  <c:v>131</c:v>
                </c:pt>
                <c:pt idx="57">
                  <c:v>148</c:v>
                </c:pt>
                <c:pt idx="58">
                  <c:v>224</c:v>
                </c:pt>
                <c:pt idx="59">
                  <c:v>588</c:v>
                </c:pt>
                <c:pt idx="60">
                  <c:v>1120</c:v>
                </c:pt>
                <c:pt idx="61">
                  <c:v>1418</c:v>
                </c:pt>
                <c:pt idx="62">
                  <c:v>1745</c:v>
                </c:pt>
                <c:pt idx="63">
                  <c:v>2068</c:v>
                </c:pt>
                <c:pt idx="64">
                  <c:v>2340</c:v>
                </c:pt>
                <c:pt idx="65">
                  <c:v>2451</c:v>
                </c:pt>
                <c:pt idx="66">
                  <c:v>2528</c:v>
                </c:pt>
                <c:pt idx="67">
                  <c:v>2933</c:v>
                </c:pt>
                <c:pt idx="68">
                  <c:v>3205</c:v>
                </c:pt>
                <c:pt idx="69">
                  <c:v>3640</c:v>
                </c:pt>
                <c:pt idx="70">
                  <c:v>3918</c:v>
                </c:pt>
                <c:pt idx="71">
                  <c:v>4399</c:v>
                </c:pt>
                <c:pt idx="72">
                  <c:v>4433</c:v>
                </c:pt>
                <c:pt idx="73">
                  <c:v>4311</c:v>
                </c:pt>
                <c:pt idx="74">
                  <c:v>4156</c:v>
                </c:pt>
                <c:pt idx="75">
                  <c:v>4380</c:v>
                </c:pt>
                <c:pt idx="76">
                  <c:v>4276</c:v>
                </c:pt>
                <c:pt idx="77">
                  <c:v>4714</c:v>
                </c:pt>
                <c:pt idx="78">
                  <c:v>5116</c:v>
                </c:pt>
                <c:pt idx="79">
                  <c:v>5040</c:v>
                </c:pt>
                <c:pt idx="80">
                  <c:v>4850</c:v>
                </c:pt>
                <c:pt idx="81">
                  <c:v>4832</c:v>
                </c:pt>
                <c:pt idx="82">
                  <c:v>4597</c:v>
                </c:pt>
                <c:pt idx="83">
                  <c:v>4687</c:v>
                </c:pt>
                <c:pt idx="84">
                  <c:v>3976</c:v>
                </c:pt>
                <c:pt idx="85">
                  <c:v>3426</c:v>
                </c:pt>
                <c:pt idx="86">
                  <c:v>2840</c:v>
                </c:pt>
                <c:pt idx="87">
                  <c:v>2299</c:v>
                </c:pt>
                <c:pt idx="88">
                  <c:v>1649</c:v>
                </c:pt>
                <c:pt idx="89">
                  <c:v>1237</c:v>
                </c:pt>
                <c:pt idx="90">
                  <c:v>507</c:v>
                </c:pt>
                <c:pt idx="91">
                  <c:v>468</c:v>
                </c:pt>
                <c:pt idx="92">
                  <c:v>447</c:v>
                </c:pt>
                <c:pt idx="93">
                  <c:v>392</c:v>
                </c:pt>
                <c:pt idx="94">
                  <c:v>408</c:v>
                </c:pt>
                <c:pt idx="95">
                  <c:v>376</c:v>
                </c:pt>
                <c:pt idx="96">
                  <c:v>346</c:v>
                </c:pt>
                <c:pt idx="97">
                  <c:v>343</c:v>
                </c:pt>
                <c:pt idx="98">
                  <c:v>368</c:v>
                </c:pt>
                <c:pt idx="99">
                  <c:v>383</c:v>
                </c:pt>
                <c:pt idx="100">
                  <c:v>380</c:v>
                </c:pt>
                <c:pt idx="101">
                  <c:v>393</c:v>
                </c:pt>
                <c:pt idx="102">
                  <c:v>386</c:v>
                </c:pt>
                <c:pt idx="103">
                  <c:v>346</c:v>
                </c:pt>
                <c:pt idx="104">
                  <c:v>374</c:v>
                </c:pt>
                <c:pt idx="105">
                  <c:v>413</c:v>
                </c:pt>
                <c:pt idx="106">
                  <c:v>399</c:v>
                </c:pt>
                <c:pt idx="107">
                  <c:v>381</c:v>
                </c:pt>
                <c:pt idx="108">
                  <c:v>372</c:v>
                </c:pt>
                <c:pt idx="109">
                  <c:v>386</c:v>
                </c:pt>
                <c:pt idx="110">
                  <c:v>384</c:v>
                </c:pt>
                <c:pt idx="111">
                  <c:v>313</c:v>
                </c:pt>
                <c:pt idx="112">
                  <c:v>285</c:v>
                </c:pt>
                <c:pt idx="113">
                  <c:v>312</c:v>
                </c:pt>
                <c:pt idx="114">
                  <c:v>328</c:v>
                </c:pt>
                <c:pt idx="115">
                  <c:v>333</c:v>
                </c:pt>
                <c:pt idx="116">
                  <c:v>345</c:v>
                </c:pt>
                <c:pt idx="117">
                  <c:v>371</c:v>
                </c:pt>
                <c:pt idx="118">
                  <c:v>384</c:v>
                </c:pt>
                <c:pt idx="119">
                  <c:v>395</c:v>
                </c:pt>
                <c:pt idx="120">
                  <c:v>397</c:v>
                </c:pt>
                <c:pt idx="121">
                  <c:v>408</c:v>
                </c:pt>
                <c:pt idx="122">
                  <c:v>447</c:v>
                </c:pt>
                <c:pt idx="123">
                  <c:v>446</c:v>
                </c:pt>
                <c:pt idx="124">
                  <c:v>438</c:v>
                </c:pt>
                <c:pt idx="125">
                  <c:v>446</c:v>
                </c:pt>
                <c:pt idx="126">
                  <c:v>467</c:v>
                </c:pt>
                <c:pt idx="127">
                  <c:v>456</c:v>
                </c:pt>
                <c:pt idx="128">
                  <c:v>432</c:v>
                </c:pt>
                <c:pt idx="129">
                  <c:v>397</c:v>
                </c:pt>
                <c:pt idx="130">
                  <c:v>558</c:v>
                </c:pt>
                <c:pt idx="131">
                  <c:v>570</c:v>
                </c:pt>
                <c:pt idx="132">
                  <c:v>533</c:v>
                </c:pt>
                <c:pt idx="133">
                  <c:v>508</c:v>
                </c:pt>
                <c:pt idx="134">
                  <c:v>501</c:v>
                </c:pt>
                <c:pt idx="135">
                  <c:v>489</c:v>
                </c:pt>
                <c:pt idx="136">
                  <c:v>391</c:v>
                </c:pt>
                <c:pt idx="137">
                  <c:v>273</c:v>
                </c:pt>
                <c:pt idx="138">
                  <c:v>262</c:v>
                </c:pt>
                <c:pt idx="139">
                  <c:v>288</c:v>
                </c:pt>
                <c:pt idx="140">
                  <c:v>288</c:v>
                </c:pt>
                <c:pt idx="141">
                  <c:v>325</c:v>
                </c:pt>
                <c:pt idx="142">
                  <c:v>348</c:v>
                </c:pt>
                <c:pt idx="143">
                  <c:v>337</c:v>
                </c:pt>
                <c:pt idx="144">
                  <c:v>334</c:v>
                </c:pt>
                <c:pt idx="145">
                  <c:v>331</c:v>
                </c:pt>
                <c:pt idx="146">
                  <c:v>381</c:v>
                </c:pt>
                <c:pt idx="147">
                  <c:v>423</c:v>
                </c:pt>
                <c:pt idx="148">
                  <c:v>383</c:v>
                </c:pt>
                <c:pt idx="149">
                  <c:v>371</c:v>
                </c:pt>
                <c:pt idx="150">
                  <c:v>387</c:v>
                </c:pt>
                <c:pt idx="151">
                  <c:v>429</c:v>
                </c:pt>
                <c:pt idx="152">
                  <c:v>394</c:v>
                </c:pt>
                <c:pt idx="153">
                  <c:v>326</c:v>
                </c:pt>
                <c:pt idx="154">
                  <c:v>290</c:v>
                </c:pt>
                <c:pt idx="155">
                  <c:v>285</c:v>
                </c:pt>
                <c:pt idx="156">
                  <c:v>264</c:v>
                </c:pt>
                <c:pt idx="157">
                  <c:v>228</c:v>
                </c:pt>
                <c:pt idx="158">
                  <c:v>140</c:v>
                </c:pt>
                <c:pt idx="159">
                  <c:v>143</c:v>
                </c:pt>
                <c:pt idx="160">
                  <c:v>154</c:v>
                </c:pt>
                <c:pt idx="161">
                  <c:v>145</c:v>
                </c:pt>
                <c:pt idx="162">
                  <c:v>151</c:v>
                </c:pt>
                <c:pt idx="163">
                  <c:v>182</c:v>
                </c:pt>
                <c:pt idx="164">
                  <c:v>222</c:v>
                </c:pt>
                <c:pt idx="165">
                  <c:v>235</c:v>
                </c:pt>
                <c:pt idx="166">
                  <c:v>218</c:v>
                </c:pt>
                <c:pt idx="167">
                  <c:v>220</c:v>
                </c:pt>
                <c:pt idx="168">
                  <c:v>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93-4278-A062-8F1A87E75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98480"/>
        <c:axId val="361302088"/>
      </c:lineChart>
      <c:dateAx>
        <c:axId val="36129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02088"/>
        <c:crosses val="autoZero"/>
        <c:auto val="1"/>
        <c:lblOffset val="100"/>
        <c:baseTimeUnit val="days"/>
      </c:dateAx>
      <c:valAx>
        <c:axId val="36130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9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262</c:v>
                </c:pt>
                <c:pt idx="1">
                  <c:v>243</c:v>
                </c:pt>
                <c:pt idx="2">
                  <c:v>1245</c:v>
                </c:pt>
                <c:pt idx="3">
                  <c:v>0</c:v>
                </c:pt>
                <c:pt idx="4">
                  <c:v>0</c:v>
                </c:pt>
                <c:pt idx="5">
                  <c:v>24</c:v>
                </c:pt>
                <c:pt idx="6">
                  <c:v>13</c:v>
                </c:pt>
                <c:pt idx="7">
                  <c:v>2</c:v>
                </c:pt>
                <c:pt idx="8">
                  <c:v>5</c:v>
                </c:pt>
                <c:pt idx="9">
                  <c:v>521</c:v>
                </c:pt>
                <c:pt idx="10">
                  <c:v>18</c:v>
                </c:pt>
                <c:pt idx="11">
                  <c:v>4</c:v>
                </c:pt>
                <c:pt idx="12">
                  <c:v>5</c:v>
                </c:pt>
                <c:pt idx="13">
                  <c:v>5</c:v>
                </c:pt>
                <c:pt idx="14">
                  <c:v>7</c:v>
                </c:pt>
                <c:pt idx="15">
                  <c:v>5</c:v>
                </c:pt>
                <c:pt idx="16">
                  <c:v>534</c:v>
                </c:pt>
                <c:pt idx="17">
                  <c:v>13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4</c:v>
                </c:pt>
                <c:pt idx="29">
                  <c:v>2</c:v>
                </c:pt>
                <c:pt idx="30">
                  <c:v>0</c:v>
                </c:pt>
                <c:pt idx="31">
                  <c:v>5</c:v>
                </c:pt>
                <c:pt idx="32">
                  <c:v>3</c:v>
                </c:pt>
                <c:pt idx="33">
                  <c:v>3</c:v>
                </c:pt>
                <c:pt idx="34">
                  <c:v>507</c:v>
                </c:pt>
                <c:pt idx="35">
                  <c:v>374</c:v>
                </c:pt>
                <c:pt idx="36">
                  <c:v>156</c:v>
                </c:pt>
                <c:pt idx="37">
                  <c:v>26</c:v>
                </c:pt>
                <c:pt idx="38">
                  <c:v>19</c:v>
                </c:pt>
                <c:pt idx="39">
                  <c:v>1</c:v>
                </c:pt>
                <c:pt idx="40">
                  <c:v>5</c:v>
                </c:pt>
                <c:pt idx="41">
                  <c:v>10</c:v>
                </c:pt>
                <c:pt idx="42">
                  <c:v>192</c:v>
                </c:pt>
                <c:pt idx="43">
                  <c:v>101</c:v>
                </c:pt>
                <c:pt idx="44">
                  <c:v>5</c:v>
                </c:pt>
                <c:pt idx="45">
                  <c:v>10</c:v>
                </c:pt>
                <c:pt idx="46">
                  <c:v>5</c:v>
                </c:pt>
                <c:pt idx="47">
                  <c:v>29</c:v>
                </c:pt>
                <c:pt idx="48">
                  <c:v>4</c:v>
                </c:pt>
                <c:pt idx="49">
                  <c:v>3</c:v>
                </c:pt>
                <c:pt idx="50">
                  <c:v>2</c:v>
                </c:pt>
                <c:pt idx="51">
                  <c:v>16</c:v>
                </c:pt>
                <c:pt idx="52">
                  <c:v>9</c:v>
                </c:pt>
                <c:pt idx="53">
                  <c:v>7</c:v>
                </c:pt>
                <c:pt idx="54">
                  <c:v>3</c:v>
                </c:pt>
                <c:pt idx="55">
                  <c:v>18</c:v>
                </c:pt>
                <c:pt idx="56">
                  <c:v>13</c:v>
                </c:pt>
                <c:pt idx="57">
                  <c:v>23</c:v>
                </c:pt>
                <c:pt idx="58">
                  <c:v>242</c:v>
                </c:pt>
                <c:pt idx="59">
                  <c:v>13</c:v>
                </c:pt>
                <c:pt idx="60">
                  <c:v>17</c:v>
                </c:pt>
                <c:pt idx="61">
                  <c:v>49</c:v>
                </c:pt>
                <c:pt idx="62">
                  <c:v>60</c:v>
                </c:pt>
                <c:pt idx="63">
                  <c:v>1909</c:v>
                </c:pt>
                <c:pt idx="64">
                  <c:v>28</c:v>
                </c:pt>
                <c:pt idx="65">
                  <c:v>27</c:v>
                </c:pt>
                <c:pt idx="66">
                  <c:v>1481</c:v>
                </c:pt>
                <c:pt idx="67">
                  <c:v>24</c:v>
                </c:pt>
                <c:pt idx="68">
                  <c:v>278</c:v>
                </c:pt>
                <c:pt idx="69">
                  <c:v>45</c:v>
                </c:pt>
                <c:pt idx="70">
                  <c:v>217</c:v>
                </c:pt>
                <c:pt idx="71">
                  <c:v>25</c:v>
                </c:pt>
                <c:pt idx="72">
                  <c:v>24</c:v>
                </c:pt>
                <c:pt idx="73">
                  <c:v>47</c:v>
                </c:pt>
                <c:pt idx="74">
                  <c:v>440</c:v>
                </c:pt>
                <c:pt idx="75">
                  <c:v>102</c:v>
                </c:pt>
                <c:pt idx="76">
                  <c:v>192</c:v>
                </c:pt>
                <c:pt idx="77">
                  <c:v>144</c:v>
                </c:pt>
                <c:pt idx="78">
                  <c:v>202</c:v>
                </c:pt>
                <c:pt idx="79">
                  <c:v>105</c:v>
                </c:pt>
                <c:pt idx="80">
                  <c:v>48</c:v>
                </c:pt>
                <c:pt idx="81">
                  <c:v>70</c:v>
                </c:pt>
                <c:pt idx="82">
                  <c:v>31</c:v>
                </c:pt>
                <c:pt idx="83">
                  <c:v>20</c:v>
                </c:pt>
                <c:pt idx="84">
                  <c:v>26</c:v>
                </c:pt>
                <c:pt idx="85">
                  <c:v>122</c:v>
                </c:pt>
                <c:pt idx="86">
                  <c:v>31</c:v>
                </c:pt>
                <c:pt idx="87">
                  <c:v>0</c:v>
                </c:pt>
                <c:pt idx="88">
                  <c:v>73</c:v>
                </c:pt>
                <c:pt idx="89">
                  <c:v>46</c:v>
                </c:pt>
                <c:pt idx="90">
                  <c:v>20</c:v>
                </c:pt>
                <c:pt idx="91">
                  <c:v>20</c:v>
                </c:pt>
                <c:pt idx="92">
                  <c:v>9</c:v>
                </c:pt>
                <c:pt idx="93">
                  <c:v>35</c:v>
                </c:pt>
                <c:pt idx="94">
                  <c:v>10</c:v>
                </c:pt>
                <c:pt idx="95">
                  <c:v>45</c:v>
                </c:pt>
                <c:pt idx="96">
                  <c:v>48</c:v>
                </c:pt>
                <c:pt idx="97">
                  <c:v>35</c:v>
                </c:pt>
                <c:pt idx="98">
                  <c:v>31</c:v>
                </c:pt>
                <c:pt idx="99">
                  <c:v>18</c:v>
                </c:pt>
                <c:pt idx="100">
                  <c:v>40</c:v>
                </c:pt>
                <c:pt idx="101">
                  <c:v>17</c:v>
                </c:pt>
                <c:pt idx="102">
                  <c:v>17</c:v>
                </c:pt>
                <c:pt idx="103">
                  <c:v>40</c:v>
                </c:pt>
                <c:pt idx="104">
                  <c:v>28</c:v>
                </c:pt>
                <c:pt idx="105">
                  <c:v>14</c:v>
                </c:pt>
                <c:pt idx="106">
                  <c:v>12</c:v>
                </c:pt>
                <c:pt idx="107">
                  <c:v>22</c:v>
                </c:pt>
                <c:pt idx="108">
                  <c:v>37</c:v>
                </c:pt>
                <c:pt idx="109">
                  <c:v>28</c:v>
                </c:pt>
                <c:pt idx="110">
                  <c:v>25</c:v>
                </c:pt>
                <c:pt idx="111">
                  <c:v>27</c:v>
                </c:pt>
                <c:pt idx="112">
                  <c:v>18</c:v>
                </c:pt>
                <c:pt idx="113">
                  <c:v>22</c:v>
                </c:pt>
                <c:pt idx="114">
                  <c:v>25</c:v>
                </c:pt>
                <c:pt idx="115">
                  <c:v>19</c:v>
                </c:pt>
                <c:pt idx="116">
                  <c:v>22</c:v>
                </c:pt>
                <c:pt idx="117">
                  <c:v>37</c:v>
                </c:pt>
                <c:pt idx="118">
                  <c:v>25</c:v>
                </c:pt>
                <c:pt idx="119">
                  <c:v>14</c:v>
                </c:pt>
                <c:pt idx="120">
                  <c:v>24</c:v>
                </c:pt>
                <c:pt idx="121">
                  <c:v>46</c:v>
                </c:pt>
                <c:pt idx="122">
                  <c:v>36</c:v>
                </c:pt>
                <c:pt idx="123">
                  <c:v>25</c:v>
                </c:pt>
                <c:pt idx="124">
                  <c:v>21</c:v>
                </c:pt>
                <c:pt idx="125">
                  <c:v>27</c:v>
                </c:pt>
                <c:pt idx="126">
                  <c:v>0</c:v>
                </c:pt>
                <c:pt idx="127">
                  <c:v>0</c:v>
                </c:pt>
                <c:pt idx="128">
                  <c:v>20</c:v>
                </c:pt>
                <c:pt idx="129">
                  <c:v>279</c:v>
                </c:pt>
                <c:pt idx="130">
                  <c:v>16</c:v>
                </c:pt>
                <c:pt idx="131">
                  <c:v>10</c:v>
                </c:pt>
                <c:pt idx="132">
                  <c:v>45</c:v>
                </c:pt>
                <c:pt idx="133">
                  <c:v>21</c:v>
                </c:pt>
                <c:pt idx="134">
                  <c:v>18</c:v>
                </c:pt>
                <c:pt idx="135">
                  <c:v>21</c:v>
                </c:pt>
                <c:pt idx="136">
                  <c:v>9</c:v>
                </c:pt>
                <c:pt idx="137">
                  <c:v>25</c:v>
                </c:pt>
                <c:pt idx="138">
                  <c:v>73</c:v>
                </c:pt>
                <c:pt idx="139">
                  <c:v>35</c:v>
                </c:pt>
                <c:pt idx="140">
                  <c:v>38</c:v>
                </c:pt>
                <c:pt idx="141">
                  <c:v>19</c:v>
                </c:pt>
                <c:pt idx="142">
                  <c:v>7</c:v>
                </c:pt>
                <c:pt idx="143">
                  <c:v>13</c:v>
                </c:pt>
                <c:pt idx="144">
                  <c:v>11</c:v>
                </c:pt>
                <c:pt idx="145">
                  <c:v>173</c:v>
                </c:pt>
                <c:pt idx="146">
                  <c:v>133</c:v>
                </c:pt>
                <c:pt idx="147">
                  <c:v>9</c:v>
                </c:pt>
                <c:pt idx="148">
                  <c:v>18</c:v>
                </c:pt>
                <c:pt idx="149">
                  <c:v>20</c:v>
                </c:pt>
                <c:pt idx="150">
                  <c:v>46</c:v>
                </c:pt>
                <c:pt idx="151">
                  <c:v>5</c:v>
                </c:pt>
                <c:pt idx="152">
                  <c:v>11</c:v>
                </c:pt>
                <c:pt idx="153">
                  <c:v>3</c:v>
                </c:pt>
                <c:pt idx="154">
                  <c:v>15</c:v>
                </c:pt>
                <c:pt idx="155">
                  <c:v>8</c:v>
                </c:pt>
                <c:pt idx="156">
                  <c:v>22</c:v>
                </c:pt>
                <c:pt idx="157">
                  <c:v>17</c:v>
                </c:pt>
                <c:pt idx="158">
                  <c:v>16</c:v>
                </c:pt>
                <c:pt idx="159">
                  <c:v>15</c:v>
                </c:pt>
                <c:pt idx="160">
                  <c:v>14</c:v>
                </c:pt>
                <c:pt idx="161">
                  <c:v>11</c:v>
                </c:pt>
                <c:pt idx="162">
                  <c:v>17</c:v>
                </c:pt>
                <c:pt idx="163">
                  <c:v>26</c:v>
                </c:pt>
                <c:pt idx="164">
                  <c:v>12</c:v>
                </c:pt>
                <c:pt idx="165">
                  <c:v>11</c:v>
                </c:pt>
                <c:pt idx="166">
                  <c:v>15</c:v>
                </c:pt>
                <c:pt idx="167">
                  <c:v>19</c:v>
                </c:pt>
                <c:pt idx="168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95-438A-9475-D6F10EDDA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735376"/>
        <c:axId val="177730784"/>
      </c:lineChart>
      <c:dateAx>
        <c:axId val="17773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30784"/>
        <c:crosses val="autoZero"/>
        <c:auto val="1"/>
        <c:lblOffset val="100"/>
        <c:baseTimeUnit val="days"/>
      </c:dateAx>
      <c:valAx>
        <c:axId val="17773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3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3-4A5D-9487-3A195BE30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168200"/>
        <c:axId val="361165248"/>
      </c:radarChart>
      <c:catAx>
        <c:axId val="36116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65248"/>
        <c:crosses val="autoZero"/>
        <c:auto val="1"/>
        <c:lblAlgn val="ctr"/>
        <c:lblOffset val="100"/>
        <c:noMultiLvlLbl val="0"/>
      </c:catAx>
      <c:valAx>
        <c:axId val="36116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6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182</c:v>
                </c:pt>
                <c:pt idx="1">
                  <c:v>189</c:v>
                </c:pt>
                <c:pt idx="2">
                  <c:v>205</c:v>
                </c:pt>
                <c:pt idx="3">
                  <c:v>236</c:v>
                </c:pt>
                <c:pt idx="4">
                  <c:v>242</c:v>
                </c:pt>
                <c:pt idx="5">
                  <c:v>244</c:v>
                </c:pt>
                <c:pt idx="6">
                  <c:v>246</c:v>
                </c:pt>
                <c:pt idx="7">
                  <c:v>251</c:v>
                </c:pt>
                <c:pt idx="8">
                  <c:v>253</c:v>
                </c:pt>
                <c:pt idx="9">
                  <c:v>254</c:v>
                </c:pt>
                <c:pt idx="10">
                  <c:v>254</c:v>
                </c:pt>
                <c:pt idx="11">
                  <c:v>269</c:v>
                </c:pt>
                <c:pt idx="12">
                  <c:v>277</c:v>
                </c:pt>
                <c:pt idx="13">
                  <c:v>278</c:v>
                </c:pt>
                <c:pt idx="14">
                  <c:v>282</c:v>
                </c:pt>
                <c:pt idx="15">
                  <c:v>282</c:v>
                </c:pt>
                <c:pt idx="16">
                  <c:v>281</c:v>
                </c:pt>
                <c:pt idx="17">
                  <c:v>283</c:v>
                </c:pt>
                <c:pt idx="18">
                  <c:v>287</c:v>
                </c:pt>
                <c:pt idx="19">
                  <c:v>289</c:v>
                </c:pt>
                <c:pt idx="20">
                  <c:v>293</c:v>
                </c:pt>
                <c:pt idx="21">
                  <c:v>298</c:v>
                </c:pt>
                <c:pt idx="22">
                  <c:v>296</c:v>
                </c:pt>
                <c:pt idx="23">
                  <c:v>298</c:v>
                </c:pt>
                <c:pt idx="24">
                  <c:v>298</c:v>
                </c:pt>
                <c:pt idx="25">
                  <c:v>298</c:v>
                </c:pt>
                <c:pt idx="26">
                  <c:v>299</c:v>
                </c:pt>
                <c:pt idx="27">
                  <c:v>300</c:v>
                </c:pt>
                <c:pt idx="28">
                  <c:v>301</c:v>
                </c:pt>
                <c:pt idx="29">
                  <c:v>302</c:v>
                </c:pt>
                <c:pt idx="30">
                  <c:v>304</c:v>
                </c:pt>
                <c:pt idx="31">
                  <c:v>309</c:v>
                </c:pt>
                <c:pt idx="32">
                  <c:v>315</c:v>
                </c:pt>
                <c:pt idx="33">
                  <c:v>317</c:v>
                </c:pt>
                <c:pt idx="34">
                  <c:v>318</c:v>
                </c:pt>
                <c:pt idx="35">
                  <c:v>319</c:v>
                </c:pt>
                <c:pt idx="36">
                  <c:v>320</c:v>
                </c:pt>
                <c:pt idx="37">
                  <c:v>322</c:v>
                </c:pt>
                <c:pt idx="38">
                  <c:v>320</c:v>
                </c:pt>
                <c:pt idx="39">
                  <c:v>318</c:v>
                </c:pt>
                <c:pt idx="40">
                  <c:v>323</c:v>
                </c:pt>
                <c:pt idx="41">
                  <c:v>324</c:v>
                </c:pt>
                <c:pt idx="42">
                  <c:v>328</c:v>
                </c:pt>
                <c:pt idx="43">
                  <c:v>329</c:v>
                </c:pt>
                <c:pt idx="44">
                  <c:v>328</c:v>
                </c:pt>
                <c:pt idx="45">
                  <c:v>333</c:v>
                </c:pt>
                <c:pt idx="46">
                  <c:v>334</c:v>
                </c:pt>
                <c:pt idx="47">
                  <c:v>340</c:v>
                </c:pt>
                <c:pt idx="48">
                  <c:v>340</c:v>
                </c:pt>
                <c:pt idx="49">
                  <c:v>342</c:v>
                </c:pt>
                <c:pt idx="50">
                  <c:v>342</c:v>
                </c:pt>
                <c:pt idx="51">
                  <c:v>346</c:v>
                </c:pt>
                <c:pt idx="52">
                  <c:v>350</c:v>
                </c:pt>
                <c:pt idx="53">
                  <c:v>349</c:v>
                </c:pt>
                <c:pt idx="54">
                  <c:v>354</c:v>
                </c:pt>
                <c:pt idx="55">
                  <c:v>356</c:v>
                </c:pt>
                <c:pt idx="56">
                  <c:v>356</c:v>
                </c:pt>
                <c:pt idx="57">
                  <c:v>359</c:v>
                </c:pt>
                <c:pt idx="58">
                  <c:v>363</c:v>
                </c:pt>
                <c:pt idx="59">
                  <c:v>366</c:v>
                </c:pt>
                <c:pt idx="60">
                  <c:v>366</c:v>
                </c:pt>
                <c:pt idx="61">
                  <c:v>367</c:v>
                </c:pt>
                <c:pt idx="62">
                  <c:v>368</c:v>
                </c:pt>
                <c:pt idx="63">
                  <c:v>371</c:v>
                </c:pt>
                <c:pt idx="64">
                  <c:v>375</c:v>
                </c:pt>
                <c:pt idx="65">
                  <c:v>376</c:v>
                </c:pt>
                <c:pt idx="66">
                  <c:v>376</c:v>
                </c:pt>
                <c:pt idx="67">
                  <c:v>374</c:v>
                </c:pt>
                <c:pt idx="68">
                  <c:v>377</c:v>
                </c:pt>
                <c:pt idx="69">
                  <c:v>376</c:v>
                </c:pt>
                <c:pt idx="70">
                  <c:v>380</c:v>
                </c:pt>
                <c:pt idx="71">
                  <c:v>380</c:v>
                </c:pt>
                <c:pt idx="72">
                  <c:v>381</c:v>
                </c:pt>
                <c:pt idx="73">
                  <c:v>382</c:v>
                </c:pt>
                <c:pt idx="74">
                  <c:v>385</c:v>
                </c:pt>
                <c:pt idx="75">
                  <c:v>386</c:v>
                </c:pt>
                <c:pt idx="76">
                  <c:v>387</c:v>
                </c:pt>
                <c:pt idx="77">
                  <c:v>387</c:v>
                </c:pt>
                <c:pt idx="78">
                  <c:v>387</c:v>
                </c:pt>
                <c:pt idx="79">
                  <c:v>389</c:v>
                </c:pt>
                <c:pt idx="80">
                  <c:v>391</c:v>
                </c:pt>
                <c:pt idx="81">
                  <c:v>392</c:v>
                </c:pt>
                <c:pt idx="82">
                  <c:v>392</c:v>
                </c:pt>
                <c:pt idx="83">
                  <c:v>391</c:v>
                </c:pt>
                <c:pt idx="84">
                  <c:v>393</c:v>
                </c:pt>
                <c:pt idx="85">
                  <c:v>394</c:v>
                </c:pt>
                <c:pt idx="86">
                  <c:v>397</c:v>
                </c:pt>
                <c:pt idx="87">
                  <c:v>401</c:v>
                </c:pt>
                <c:pt idx="88">
                  <c:v>403</c:v>
                </c:pt>
                <c:pt idx="89">
                  <c:v>406</c:v>
                </c:pt>
                <c:pt idx="90">
                  <c:v>407</c:v>
                </c:pt>
                <c:pt idx="91">
                  <c:v>407</c:v>
                </c:pt>
                <c:pt idx="92">
                  <c:v>406</c:v>
                </c:pt>
                <c:pt idx="93">
                  <c:v>407</c:v>
                </c:pt>
                <c:pt idx="94">
                  <c:v>408</c:v>
                </c:pt>
                <c:pt idx="95">
                  <c:v>408</c:v>
                </c:pt>
                <c:pt idx="96">
                  <c:v>408</c:v>
                </c:pt>
                <c:pt idx="97">
                  <c:v>413</c:v>
                </c:pt>
                <c:pt idx="98">
                  <c:v>412</c:v>
                </c:pt>
                <c:pt idx="99">
                  <c:v>414</c:v>
                </c:pt>
                <c:pt idx="100">
                  <c:v>416</c:v>
                </c:pt>
                <c:pt idx="101">
                  <c:v>416</c:v>
                </c:pt>
                <c:pt idx="102">
                  <c:v>417</c:v>
                </c:pt>
                <c:pt idx="103">
                  <c:v>414</c:v>
                </c:pt>
                <c:pt idx="104">
                  <c:v>415</c:v>
                </c:pt>
                <c:pt idx="105">
                  <c:v>415</c:v>
                </c:pt>
                <c:pt idx="106">
                  <c:v>415</c:v>
                </c:pt>
                <c:pt idx="107">
                  <c:v>414</c:v>
                </c:pt>
                <c:pt idx="108">
                  <c:v>416</c:v>
                </c:pt>
                <c:pt idx="109">
                  <c:v>415</c:v>
                </c:pt>
                <c:pt idx="110">
                  <c:v>417</c:v>
                </c:pt>
                <c:pt idx="111">
                  <c:v>418</c:v>
                </c:pt>
                <c:pt idx="112">
                  <c:v>418</c:v>
                </c:pt>
                <c:pt idx="113">
                  <c:v>418</c:v>
                </c:pt>
                <c:pt idx="114">
                  <c:v>419</c:v>
                </c:pt>
                <c:pt idx="115">
                  <c:v>418</c:v>
                </c:pt>
                <c:pt idx="116">
                  <c:v>418</c:v>
                </c:pt>
                <c:pt idx="117">
                  <c:v>418</c:v>
                </c:pt>
                <c:pt idx="118">
                  <c:v>419</c:v>
                </c:pt>
                <c:pt idx="119">
                  <c:v>418</c:v>
                </c:pt>
                <c:pt idx="120">
                  <c:v>419</c:v>
                </c:pt>
                <c:pt idx="121">
                  <c:v>419</c:v>
                </c:pt>
                <c:pt idx="122">
                  <c:v>419</c:v>
                </c:pt>
                <c:pt idx="123">
                  <c:v>420</c:v>
                </c:pt>
                <c:pt idx="124">
                  <c:v>421</c:v>
                </c:pt>
                <c:pt idx="125">
                  <c:v>420</c:v>
                </c:pt>
                <c:pt idx="126">
                  <c:v>418</c:v>
                </c:pt>
                <c:pt idx="127">
                  <c:v>419</c:v>
                </c:pt>
                <c:pt idx="128">
                  <c:v>419</c:v>
                </c:pt>
                <c:pt idx="129">
                  <c:v>419</c:v>
                </c:pt>
                <c:pt idx="130">
                  <c:v>420</c:v>
                </c:pt>
                <c:pt idx="131">
                  <c:v>419</c:v>
                </c:pt>
                <c:pt idx="132">
                  <c:v>418</c:v>
                </c:pt>
                <c:pt idx="133">
                  <c:v>418</c:v>
                </c:pt>
                <c:pt idx="134">
                  <c:v>418</c:v>
                </c:pt>
                <c:pt idx="135">
                  <c:v>418</c:v>
                </c:pt>
                <c:pt idx="136">
                  <c:v>417</c:v>
                </c:pt>
                <c:pt idx="137">
                  <c:v>417</c:v>
                </c:pt>
                <c:pt idx="138">
                  <c:v>417</c:v>
                </c:pt>
                <c:pt idx="139">
                  <c:v>419</c:v>
                </c:pt>
                <c:pt idx="140">
                  <c:v>419</c:v>
                </c:pt>
                <c:pt idx="141">
                  <c:v>420</c:v>
                </c:pt>
                <c:pt idx="142">
                  <c:v>420</c:v>
                </c:pt>
                <c:pt idx="143">
                  <c:v>423</c:v>
                </c:pt>
                <c:pt idx="144">
                  <c:v>423</c:v>
                </c:pt>
                <c:pt idx="145">
                  <c:v>423</c:v>
                </c:pt>
                <c:pt idx="146">
                  <c:v>421</c:v>
                </c:pt>
                <c:pt idx="147">
                  <c:v>421</c:v>
                </c:pt>
                <c:pt idx="148">
                  <c:v>421</c:v>
                </c:pt>
                <c:pt idx="149">
                  <c:v>421</c:v>
                </c:pt>
                <c:pt idx="150">
                  <c:v>421</c:v>
                </c:pt>
                <c:pt idx="151">
                  <c:v>422</c:v>
                </c:pt>
                <c:pt idx="152">
                  <c:v>423</c:v>
                </c:pt>
                <c:pt idx="153">
                  <c:v>423</c:v>
                </c:pt>
                <c:pt idx="154">
                  <c:v>423</c:v>
                </c:pt>
                <c:pt idx="155">
                  <c:v>421</c:v>
                </c:pt>
                <c:pt idx="156">
                  <c:v>420</c:v>
                </c:pt>
                <c:pt idx="157">
                  <c:v>420</c:v>
                </c:pt>
                <c:pt idx="158">
                  <c:v>421</c:v>
                </c:pt>
                <c:pt idx="159">
                  <c:v>421</c:v>
                </c:pt>
                <c:pt idx="160">
                  <c:v>421</c:v>
                </c:pt>
                <c:pt idx="161">
                  <c:v>421</c:v>
                </c:pt>
                <c:pt idx="162">
                  <c:v>421</c:v>
                </c:pt>
                <c:pt idx="163">
                  <c:v>421</c:v>
                </c:pt>
                <c:pt idx="164">
                  <c:v>421</c:v>
                </c:pt>
                <c:pt idx="165">
                  <c:v>421</c:v>
                </c:pt>
                <c:pt idx="166">
                  <c:v>422</c:v>
                </c:pt>
                <c:pt idx="167">
                  <c:v>422</c:v>
                </c:pt>
                <c:pt idx="168">
                  <c:v>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97-4DA1-9FAF-FB28E6466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30104"/>
        <c:axId val="363636456"/>
      </c:lineChart>
      <c:dateAx>
        <c:axId val="28953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36456"/>
        <c:crosses val="autoZero"/>
        <c:auto val="1"/>
        <c:lblOffset val="100"/>
        <c:baseTimeUnit val="days"/>
      </c:dateAx>
      <c:valAx>
        <c:axId val="36363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3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4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  <c:pt idx="31">
                  <c:v>5</c:v>
                </c:pt>
                <c:pt idx="32">
                  <c:v>3</c:v>
                </c:pt>
                <c:pt idx="33">
                  <c:v>4</c:v>
                </c:pt>
                <c:pt idx="34">
                  <c:v>5</c:v>
                </c:pt>
                <c:pt idx="35">
                  <c:v>1</c:v>
                </c:pt>
                <c:pt idx="36">
                  <c:v>1</c:v>
                </c:pt>
                <c:pt idx="37">
                  <c:v>3</c:v>
                </c:pt>
                <c:pt idx="38">
                  <c:v>4</c:v>
                </c:pt>
                <c:pt idx="39">
                  <c:v>3</c:v>
                </c:pt>
                <c:pt idx="40">
                  <c:v>1</c:v>
                </c:pt>
                <c:pt idx="41">
                  <c:v>3</c:v>
                </c:pt>
                <c:pt idx="42">
                  <c:v>4</c:v>
                </c:pt>
                <c:pt idx="43">
                  <c:v>1</c:v>
                </c:pt>
                <c:pt idx="44">
                  <c:v>3</c:v>
                </c:pt>
                <c:pt idx="45">
                  <c:v>2</c:v>
                </c:pt>
                <c:pt idx="46">
                  <c:v>3</c:v>
                </c:pt>
                <c:pt idx="47">
                  <c:v>1</c:v>
                </c:pt>
                <c:pt idx="48">
                  <c:v>3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1</c:v>
                </c:pt>
                <c:pt idx="53">
                  <c:v>0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1</c:v>
                </c:pt>
                <c:pt idx="58">
                  <c:v>6</c:v>
                </c:pt>
                <c:pt idx="59">
                  <c:v>1</c:v>
                </c:pt>
                <c:pt idx="60">
                  <c:v>2</c:v>
                </c:pt>
                <c:pt idx="61">
                  <c:v>3</c:v>
                </c:pt>
                <c:pt idx="62">
                  <c:v>2</c:v>
                </c:pt>
                <c:pt idx="63">
                  <c:v>2</c:v>
                </c:pt>
                <c:pt idx="64">
                  <c:v>1</c:v>
                </c:pt>
                <c:pt idx="65">
                  <c:v>1</c:v>
                </c:pt>
                <c:pt idx="66">
                  <c:v>7</c:v>
                </c:pt>
                <c:pt idx="67">
                  <c:v>2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0</c:v>
                </c:pt>
                <c:pt idx="73">
                  <c:v>3</c:v>
                </c:pt>
                <c:pt idx="74">
                  <c:v>2</c:v>
                </c:pt>
                <c:pt idx="75">
                  <c:v>2</c:v>
                </c:pt>
                <c:pt idx="76">
                  <c:v>3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5</c:v>
                </c:pt>
                <c:pt idx="90">
                  <c:v>1</c:v>
                </c:pt>
                <c:pt idx="91">
                  <c:v>3</c:v>
                </c:pt>
                <c:pt idx="92">
                  <c:v>2</c:v>
                </c:pt>
                <c:pt idx="93">
                  <c:v>3</c:v>
                </c:pt>
                <c:pt idx="94">
                  <c:v>1</c:v>
                </c:pt>
                <c:pt idx="95">
                  <c:v>3</c:v>
                </c:pt>
                <c:pt idx="96">
                  <c:v>4</c:v>
                </c:pt>
                <c:pt idx="97">
                  <c:v>6</c:v>
                </c:pt>
                <c:pt idx="98">
                  <c:v>5</c:v>
                </c:pt>
                <c:pt idx="99">
                  <c:v>3</c:v>
                </c:pt>
                <c:pt idx="100">
                  <c:v>6</c:v>
                </c:pt>
                <c:pt idx="101">
                  <c:v>7</c:v>
                </c:pt>
                <c:pt idx="102">
                  <c:v>5</c:v>
                </c:pt>
                <c:pt idx="103">
                  <c:v>6</c:v>
                </c:pt>
                <c:pt idx="104">
                  <c:v>11</c:v>
                </c:pt>
                <c:pt idx="105">
                  <c:v>2</c:v>
                </c:pt>
                <c:pt idx="106">
                  <c:v>2</c:v>
                </c:pt>
                <c:pt idx="107">
                  <c:v>3</c:v>
                </c:pt>
                <c:pt idx="108">
                  <c:v>5</c:v>
                </c:pt>
                <c:pt idx="109">
                  <c:v>4</c:v>
                </c:pt>
                <c:pt idx="110">
                  <c:v>6</c:v>
                </c:pt>
                <c:pt idx="111">
                  <c:v>4</c:v>
                </c:pt>
                <c:pt idx="112">
                  <c:v>2</c:v>
                </c:pt>
                <c:pt idx="113">
                  <c:v>1</c:v>
                </c:pt>
                <c:pt idx="114">
                  <c:v>3</c:v>
                </c:pt>
                <c:pt idx="115">
                  <c:v>3</c:v>
                </c:pt>
                <c:pt idx="116">
                  <c:v>2</c:v>
                </c:pt>
                <c:pt idx="117">
                  <c:v>3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2</c:v>
                </c:pt>
                <c:pt idx="122">
                  <c:v>3</c:v>
                </c:pt>
                <c:pt idx="123">
                  <c:v>1</c:v>
                </c:pt>
                <c:pt idx="124">
                  <c:v>2</c:v>
                </c:pt>
                <c:pt idx="125">
                  <c:v>2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2</c:v>
                </c:pt>
                <c:pt idx="133">
                  <c:v>1</c:v>
                </c:pt>
                <c:pt idx="134">
                  <c:v>3</c:v>
                </c:pt>
                <c:pt idx="135">
                  <c:v>2</c:v>
                </c:pt>
                <c:pt idx="136">
                  <c:v>2</c:v>
                </c:pt>
                <c:pt idx="137">
                  <c:v>3</c:v>
                </c:pt>
                <c:pt idx="138">
                  <c:v>1</c:v>
                </c:pt>
                <c:pt idx="139">
                  <c:v>2</c:v>
                </c:pt>
                <c:pt idx="140">
                  <c:v>2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4</c:v>
                </c:pt>
                <c:pt idx="147">
                  <c:v>1</c:v>
                </c:pt>
                <c:pt idx="148">
                  <c:v>2</c:v>
                </c:pt>
                <c:pt idx="149">
                  <c:v>3</c:v>
                </c:pt>
                <c:pt idx="150">
                  <c:v>1</c:v>
                </c:pt>
                <c:pt idx="151">
                  <c:v>0</c:v>
                </c:pt>
                <c:pt idx="152">
                  <c:v>2</c:v>
                </c:pt>
                <c:pt idx="153">
                  <c:v>1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1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3</c:v>
                </c:pt>
                <c:pt idx="167">
                  <c:v>1</c:v>
                </c:pt>
                <c:pt idx="1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52-4192-94D7-763877062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632520"/>
        <c:axId val="363635800"/>
      </c:lineChart>
      <c:dateAx>
        <c:axId val="36363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35800"/>
        <c:crosses val="autoZero"/>
        <c:auto val="1"/>
        <c:lblOffset val="100"/>
        <c:baseTimeUnit val="days"/>
      </c:dateAx>
      <c:valAx>
        <c:axId val="36363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3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18</c:v>
                </c:pt>
                <c:pt idx="3">
                  <c:v>19</c:v>
                </c:pt>
                <c:pt idx="4">
                  <c:v>9</c:v>
                </c:pt>
                <c:pt idx="5">
                  <c:v>6</c:v>
                </c:pt>
                <c:pt idx="6">
                  <c:v>5</c:v>
                </c:pt>
                <c:pt idx="7">
                  <c:v>9</c:v>
                </c:pt>
                <c:pt idx="8">
                  <c:v>14</c:v>
                </c:pt>
                <c:pt idx="9">
                  <c:v>15</c:v>
                </c:pt>
                <c:pt idx="10">
                  <c:v>26</c:v>
                </c:pt>
                <c:pt idx="11">
                  <c:v>29</c:v>
                </c:pt>
                <c:pt idx="12">
                  <c:v>29</c:v>
                </c:pt>
                <c:pt idx="13">
                  <c:v>21</c:v>
                </c:pt>
                <c:pt idx="14">
                  <c:v>24</c:v>
                </c:pt>
                <c:pt idx="15">
                  <c:v>26</c:v>
                </c:pt>
                <c:pt idx="16">
                  <c:v>23</c:v>
                </c:pt>
                <c:pt idx="17">
                  <c:v>11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A1-4200-B026-98393B63A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630224"/>
        <c:axId val="363629568"/>
      </c:lineChart>
      <c:catAx>
        <c:axId val="36363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29568"/>
        <c:crosses val="autoZero"/>
        <c:auto val="1"/>
        <c:lblAlgn val="ctr"/>
        <c:lblOffset val="100"/>
        <c:noMultiLvlLbl val="0"/>
      </c:catAx>
      <c:valAx>
        <c:axId val="36362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3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</c:v>
                </c:pt>
                <c:pt idx="1">
                  <c:v>40</c:v>
                </c:pt>
                <c:pt idx="2">
                  <c:v>51</c:v>
                </c:pt>
                <c:pt idx="3">
                  <c:v>56</c:v>
                </c:pt>
                <c:pt idx="4">
                  <c:v>29</c:v>
                </c:pt>
                <c:pt idx="5">
                  <c:v>23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4-4BFA-97D2-5F4B4A357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624976"/>
        <c:axId val="363625304"/>
      </c:barChart>
      <c:catAx>
        <c:axId val="36362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25304"/>
        <c:crosses val="autoZero"/>
        <c:auto val="1"/>
        <c:lblAlgn val="ctr"/>
        <c:lblOffset val="100"/>
        <c:noMultiLvlLbl val="0"/>
      </c:catAx>
      <c:valAx>
        <c:axId val="36362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2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12.290502793296</c:v>
                </c:pt>
                <c:pt idx="1">
                  <c:v>9.1891891891892001</c:v>
                </c:pt>
                <c:pt idx="2">
                  <c:v>16.243654822334999</c:v>
                </c:pt>
                <c:pt idx="3">
                  <c:v>12.272727272727</c:v>
                </c:pt>
                <c:pt idx="4">
                  <c:v>2.9288702928869998</c:v>
                </c:pt>
                <c:pt idx="5">
                  <c:v>2.6748971193415998</c:v>
                </c:pt>
                <c:pt idx="6">
                  <c:v>5.3061224489796004</c:v>
                </c:pt>
                <c:pt idx="7">
                  <c:v>2.4193548387097001</c:v>
                </c:pt>
                <c:pt idx="8">
                  <c:v>2.3809523809524</c:v>
                </c:pt>
                <c:pt idx="9">
                  <c:v>1.3833992094862</c:v>
                </c:pt>
                <c:pt idx="10">
                  <c:v>2.6246719160105001</c:v>
                </c:pt>
                <c:pt idx="11">
                  <c:v>2.4904214559387001</c:v>
                </c:pt>
                <c:pt idx="12">
                  <c:v>0.73260073260073</c:v>
                </c:pt>
                <c:pt idx="13">
                  <c:v>1.4440433212996</c:v>
                </c:pt>
                <c:pt idx="14">
                  <c:v>0</c:v>
                </c:pt>
                <c:pt idx="15">
                  <c:v>0.35460992907800998</c:v>
                </c:pt>
                <c:pt idx="16">
                  <c:v>0.47449584816133</c:v>
                </c:pt>
                <c:pt idx="17">
                  <c:v>0</c:v>
                </c:pt>
                <c:pt idx="18">
                  <c:v>0.70175438596491002</c:v>
                </c:pt>
                <c:pt idx="19">
                  <c:v>0.46296296296296002</c:v>
                </c:pt>
                <c:pt idx="20">
                  <c:v>0.68728522336770004</c:v>
                </c:pt>
                <c:pt idx="21">
                  <c:v>1.6949152542373001</c:v>
                </c:pt>
                <c:pt idx="22">
                  <c:v>0</c:v>
                </c:pt>
                <c:pt idx="23">
                  <c:v>0.84175084175084003</c:v>
                </c:pt>
                <c:pt idx="24">
                  <c:v>2.3489932885906</c:v>
                </c:pt>
                <c:pt idx="25">
                  <c:v>1.6778523489932999</c:v>
                </c:pt>
                <c:pt idx="26">
                  <c:v>0.83892617449663998</c:v>
                </c:pt>
                <c:pt idx="27">
                  <c:v>0.66889632107023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1.6339869281046</c:v>
                </c:pt>
                <c:pt idx="32">
                  <c:v>1.4423076923077001</c:v>
                </c:pt>
                <c:pt idx="33">
                  <c:v>1.2658227848101</c:v>
                </c:pt>
                <c:pt idx="34">
                  <c:v>1.3669821240799001</c:v>
                </c:pt>
                <c:pt idx="35">
                  <c:v>0.94339622641509002</c:v>
                </c:pt>
                <c:pt idx="36">
                  <c:v>0.94043887147335004</c:v>
                </c:pt>
                <c:pt idx="37">
                  <c:v>0</c:v>
                </c:pt>
                <c:pt idx="38">
                  <c:v>0.20768431983385</c:v>
                </c:pt>
                <c:pt idx="39">
                  <c:v>0.31347962382444999</c:v>
                </c:pt>
                <c:pt idx="40">
                  <c:v>0.3125</c:v>
                </c:pt>
                <c:pt idx="41">
                  <c:v>0.41279669762642002</c:v>
                </c:pt>
                <c:pt idx="42">
                  <c:v>1.2269938650307</c:v>
                </c:pt>
                <c:pt idx="43">
                  <c:v>0.30487804878049002</c:v>
                </c:pt>
                <c:pt idx="44">
                  <c:v>0.50813008130081005</c:v>
                </c:pt>
                <c:pt idx="45">
                  <c:v>1.2121212121211999</c:v>
                </c:pt>
                <c:pt idx="46">
                  <c:v>1.3013013013013</c:v>
                </c:pt>
                <c:pt idx="47">
                  <c:v>0.89020771513353003</c:v>
                </c:pt>
                <c:pt idx="48">
                  <c:v>0.14705882352940999</c:v>
                </c:pt>
                <c:pt idx="49">
                  <c:v>0</c:v>
                </c:pt>
                <c:pt idx="50">
                  <c:v>0</c:v>
                </c:pt>
                <c:pt idx="51">
                  <c:v>2.0348837209302002</c:v>
                </c:pt>
                <c:pt idx="52">
                  <c:v>0.57471264367816</c:v>
                </c:pt>
                <c:pt idx="53">
                  <c:v>0</c:v>
                </c:pt>
                <c:pt idx="54">
                  <c:v>0.85470085470085</c:v>
                </c:pt>
                <c:pt idx="55">
                  <c:v>0.84507042253521003</c:v>
                </c:pt>
                <c:pt idx="56">
                  <c:v>0.84269662921347999</c:v>
                </c:pt>
                <c:pt idx="57">
                  <c:v>0.84033613445377997</c:v>
                </c:pt>
                <c:pt idx="58">
                  <c:v>3.0470914127423998</c:v>
                </c:pt>
                <c:pt idx="59">
                  <c:v>0.27472527472526997</c:v>
                </c:pt>
                <c:pt idx="60">
                  <c:v>1.0928961748634001</c:v>
                </c:pt>
                <c:pt idx="61">
                  <c:v>1.0928961748634001</c:v>
                </c:pt>
                <c:pt idx="62">
                  <c:v>0.95367847411443996</c:v>
                </c:pt>
                <c:pt idx="63">
                  <c:v>2.1680216802168002</c:v>
                </c:pt>
                <c:pt idx="64">
                  <c:v>0.53619302949061998</c:v>
                </c:pt>
                <c:pt idx="65">
                  <c:v>1.3333333333333</c:v>
                </c:pt>
                <c:pt idx="66">
                  <c:v>1.6843971631206001</c:v>
                </c:pt>
                <c:pt idx="67">
                  <c:v>0.53333333333333</c:v>
                </c:pt>
                <c:pt idx="68">
                  <c:v>5.3333333333333002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0.78740157480314998</c:v>
                </c:pt>
                <c:pt idx="74">
                  <c:v>2.0887728459530002</c:v>
                </c:pt>
                <c:pt idx="75">
                  <c:v>2.0779220779220999</c:v>
                </c:pt>
                <c:pt idx="76">
                  <c:v>2.9360967184800999</c:v>
                </c:pt>
                <c:pt idx="77">
                  <c:v>4.6511627906976996</c:v>
                </c:pt>
                <c:pt idx="78">
                  <c:v>0</c:v>
                </c:pt>
                <c:pt idx="79">
                  <c:v>0</c:v>
                </c:pt>
                <c:pt idx="80">
                  <c:v>1.5384615384614999</c:v>
                </c:pt>
                <c:pt idx="81">
                  <c:v>1.5345268542199</c:v>
                </c:pt>
                <c:pt idx="82">
                  <c:v>2.1683673469387998</c:v>
                </c:pt>
                <c:pt idx="83">
                  <c:v>1.5345268542199</c:v>
                </c:pt>
                <c:pt idx="84">
                  <c:v>0</c:v>
                </c:pt>
                <c:pt idx="85">
                  <c:v>1.7811704834605999</c:v>
                </c:pt>
                <c:pt idx="86">
                  <c:v>0</c:v>
                </c:pt>
                <c:pt idx="87">
                  <c:v>0</c:v>
                </c:pt>
                <c:pt idx="88">
                  <c:v>1.4925373134327999</c:v>
                </c:pt>
                <c:pt idx="89">
                  <c:v>1.8564356435644001</c:v>
                </c:pt>
                <c:pt idx="90">
                  <c:v>1.9704433497536999</c:v>
                </c:pt>
                <c:pt idx="91">
                  <c:v>1.1056511056511</c:v>
                </c:pt>
                <c:pt idx="92">
                  <c:v>1.6009852216749001</c:v>
                </c:pt>
                <c:pt idx="93">
                  <c:v>1.7241379310345</c:v>
                </c:pt>
                <c:pt idx="94">
                  <c:v>0.98280098280098005</c:v>
                </c:pt>
                <c:pt idx="95">
                  <c:v>1.4705882352941</c:v>
                </c:pt>
                <c:pt idx="96">
                  <c:v>1.1437908496732001</c:v>
                </c:pt>
                <c:pt idx="97">
                  <c:v>0.85365853658537005</c:v>
                </c:pt>
                <c:pt idx="98">
                  <c:v>0.72815533980583003</c:v>
                </c:pt>
                <c:pt idx="99">
                  <c:v>1.2106537530265999</c:v>
                </c:pt>
                <c:pt idx="100">
                  <c:v>1.1566265060241001</c:v>
                </c:pt>
                <c:pt idx="101">
                  <c:v>1.1675824175823999</c:v>
                </c:pt>
                <c:pt idx="102">
                  <c:v>1.1057692307692</c:v>
                </c:pt>
                <c:pt idx="103">
                  <c:v>1.3253012048193</c:v>
                </c:pt>
                <c:pt idx="104">
                  <c:v>1.010101010101</c:v>
                </c:pt>
                <c:pt idx="105">
                  <c:v>0.24096385542168999</c:v>
                </c:pt>
                <c:pt idx="106">
                  <c:v>0.8433734939759</c:v>
                </c:pt>
                <c:pt idx="107">
                  <c:v>1.2077294685990001</c:v>
                </c:pt>
                <c:pt idx="108">
                  <c:v>0.81927710843373003</c:v>
                </c:pt>
                <c:pt idx="109">
                  <c:v>1.1244979919678999</c:v>
                </c:pt>
                <c:pt idx="110">
                  <c:v>0.76121794871795001</c:v>
                </c:pt>
                <c:pt idx="111">
                  <c:v>1.0391686650679</c:v>
                </c:pt>
                <c:pt idx="112">
                  <c:v>0.95693779904305998</c:v>
                </c:pt>
                <c:pt idx="113">
                  <c:v>1.4354066985645999</c:v>
                </c:pt>
                <c:pt idx="114">
                  <c:v>0.87719298245613997</c:v>
                </c:pt>
                <c:pt idx="115">
                  <c:v>1.03668261563</c:v>
                </c:pt>
                <c:pt idx="116">
                  <c:v>0.47846889952152999</c:v>
                </c:pt>
                <c:pt idx="117">
                  <c:v>0.55821371610845005</c:v>
                </c:pt>
                <c:pt idx="118">
                  <c:v>0.71770334928229995</c:v>
                </c:pt>
                <c:pt idx="119">
                  <c:v>0.47846889952152999</c:v>
                </c:pt>
                <c:pt idx="120">
                  <c:v>0.59808612440191</c:v>
                </c:pt>
                <c:pt idx="121">
                  <c:v>1.3126491646778</c:v>
                </c:pt>
                <c:pt idx="122">
                  <c:v>0.47732696897374999</c:v>
                </c:pt>
                <c:pt idx="123">
                  <c:v>0.95465393794748998</c:v>
                </c:pt>
                <c:pt idx="124">
                  <c:v>0.11904761904762</c:v>
                </c:pt>
                <c:pt idx="125">
                  <c:v>0.83333333333333004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0.71770334928229995</c:v>
                </c:pt>
                <c:pt idx="133">
                  <c:v>0.71770334928229995</c:v>
                </c:pt>
                <c:pt idx="134">
                  <c:v>0.79744816586921996</c:v>
                </c:pt>
                <c:pt idx="135">
                  <c:v>0.71770334928229995</c:v>
                </c:pt>
                <c:pt idx="136">
                  <c:v>0.95923261390887005</c:v>
                </c:pt>
                <c:pt idx="137">
                  <c:v>1.0391686650679</c:v>
                </c:pt>
                <c:pt idx="138">
                  <c:v>0.47961630695444002</c:v>
                </c:pt>
                <c:pt idx="139">
                  <c:v>1.6746411483254</c:v>
                </c:pt>
                <c:pt idx="140">
                  <c:v>1.1933174224344001</c:v>
                </c:pt>
                <c:pt idx="141">
                  <c:v>0.95465393794748998</c:v>
                </c:pt>
                <c:pt idx="142">
                  <c:v>1.4285714285714</c:v>
                </c:pt>
                <c:pt idx="143">
                  <c:v>0.95011876484560998</c:v>
                </c:pt>
                <c:pt idx="144">
                  <c:v>0.70921985815602995</c:v>
                </c:pt>
                <c:pt idx="145">
                  <c:v>0.94562647754136997</c:v>
                </c:pt>
                <c:pt idx="146">
                  <c:v>1.4218009478672999</c:v>
                </c:pt>
                <c:pt idx="147">
                  <c:v>0.71258907363419999</c:v>
                </c:pt>
                <c:pt idx="148">
                  <c:v>0</c:v>
                </c:pt>
                <c:pt idx="149">
                  <c:v>1.0292953285827</c:v>
                </c:pt>
                <c:pt idx="150">
                  <c:v>1.6627078384798</c:v>
                </c:pt>
                <c:pt idx="151">
                  <c:v>0</c:v>
                </c:pt>
                <c:pt idx="152">
                  <c:v>0.47393364928909998</c:v>
                </c:pt>
                <c:pt idx="153">
                  <c:v>0.47281323877068998</c:v>
                </c:pt>
                <c:pt idx="154">
                  <c:v>0</c:v>
                </c:pt>
                <c:pt idx="155">
                  <c:v>0.23696682464454999</c:v>
                </c:pt>
                <c:pt idx="156">
                  <c:v>0</c:v>
                </c:pt>
                <c:pt idx="157">
                  <c:v>0.47619047619047999</c:v>
                </c:pt>
                <c:pt idx="158">
                  <c:v>0</c:v>
                </c:pt>
                <c:pt idx="159">
                  <c:v>0.47505938242279999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0.79176563737133998</c:v>
                </c:pt>
                <c:pt idx="167">
                  <c:v>0</c:v>
                </c:pt>
                <c:pt idx="1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37-4179-8B73-F816FDF83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628584"/>
        <c:axId val="291618672"/>
      </c:lineChart>
      <c:dateAx>
        <c:axId val="36362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18672"/>
        <c:crosses val="autoZero"/>
        <c:auto val="1"/>
        <c:lblOffset val="100"/>
        <c:baseTimeUnit val="days"/>
      </c:dateAx>
      <c:valAx>
        <c:axId val="29161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2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22</c:v>
                </c:pt>
                <c:pt idx="1">
                  <c:v>17</c:v>
                </c:pt>
                <c:pt idx="2">
                  <c:v>32</c:v>
                </c:pt>
                <c:pt idx="3">
                  <c:v>27</c:v>
                </c:pt>
                <c:pt idx="4">
                  <c:v>7</c:v>
                </c:pt>
                <c:pt idx="5">
                  <c:v>6</c:v>
                </c:pt>
                <c:pt idx="6">
                  <c:v>13</c:v>
                </c:pt>
                <c:pt idx="7">
                  <c:v>6</c:v>
                </c:pt>
                <c:pt idx="8">
                  <c:v>6</c:v>
                </c:pt>
                <c:pt idx="9">
                  <c:v>3</c:v>
                </c:pt>
                <c:pt idx="10">
                  <c:v>6</c:v>
                </c:pt>
                <c:pt idx="11">
                  <c:v>6</c:v>
                </c:pt>
                <c:pt idx="12">
                  <c:v>2</c:v>
                </c:pt>
                <c:pt idx="13">
                  <c:v>4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5</c:v>
                </c:pt>
                <c:pt idx="22">
                  <c:v>0</c:v>
                </c:pt>
                <c:pt idx="23">
                  <c:v>2</c:v>
                </c:pt>
                <c:pt idx="24">
                  <c:v>7</c:v>
                </c:pt>
                <c:pt idx="25">
                  <c:v>5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  <c:pt idx="31">
                  <c:v>5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3</c:v>
                </c:pt>
                <c:pt idx="36">
                  <c:v>3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4</c:v>
                </c:pt>
                <c:pt idx="43">
                  <c:v>1</c:v>
                </c:pt>
                <c:pt idx="44">
                  <c:v>1</c:v>
                </c:pt>
                <c:pt idx="45">
                  <c:v>4</c:v>
                </c:pt>
                <c:pt idx="46">
                  <c:v>4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7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11</c:v>
                </c:pt>
                <c:pt idx="59">
                  <c:v>1</c:v>
                </c:pt>
                <c:pt idx="60">
                  <c:v>4</c:v>
                </c:pt>
                <c:pt idx="61">
                  <c:v>4</c:v>
                </c:pt>
                <c:pt idx="62">
                  <c:v>3</c:v>
                </c:pt>
                <c:pt idx="63">
                  <c:v>8</c:v>
                </c:pt>
                <c:pt idx="64">
                  <c:v>2</c:v>
                </c:pt>
                <c:pt idx="65">
                  <c:v>5</c:v>
                </c:pt>
                <c:pt idx="66">
                  <c:v>6</c:v>
                </c:pt>
                <c:pt idx="67">
                  <c:v>2</c:v>
                </c:pt>
                <c:pt idx="68">
                  <c:v>20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8</c:v>
                </c:pt>
                <c:pt idx="75">
                  <c:v>8</c:v>
                </c:pt>
                <c:pt idx="76">
                  <c:v>11</c:v>
                </c:pt>
                <c:pt idx="77">
                  <c:v>18</c:v>
                </c:pt>
                <c:pt idx="78">
                  <c:v>0</c:v>
                </c:pt>
                <c:pt idx="79">
                  <c:v>0</c:v>
                </c:pt>
                <c:pt idx="80">
                  <c:v>6</c:v>
                </c:pt>
                <c:pt idx="81">
                  <c:v>6</c:v>
                </c:pt>
                <c:pt idx="82">
                  <c:v>8</c:v>
                </c:pt>
                <c:pt idx="83">
                  <c:v>6</c:v>
                </c:pt>
                <c:pt idx="84">
                  <c:v>0</c:v>
                </c:pt>
                <c:pt idx="85">
                  <c:v>7</c:v>
                </c:pt>
                <c:pt idx="86">
                  <c:v>0</c:v>
                </c:pt>
                <c:pt idx="87">
                  <c:v>0</c:v>
                </c:pt>
                <c:pt idx="88">
                  <c:v>6</c:v>
                </c:pt>
                <c:pt idx="89">
                  <c:v>7</c:v>
                </c:pt>
                <c:pt idx="90">
                  <c:v>8</c:v>
                </c:pt>
                <c:pt idx="91">
                  <c:v>4</c:v>
                </c:pt>
                <c:pt idx="92">
                  <c:v>6</c:v>
                </c:pt>
                <c:pt idx="93">
                  <c:v>7</c:v>
                </c:pt>
                <c:pt idx="94">
                  <c:v>4</c:v>
                </c:pt>
                <c:pt idx="95">
                  <c:v>6</c:v>
                </c:pt>
                <c:pt idx="96">
                  <c:v>4</c:v>
                </c:pt>
                <c:pt idx="97">
                  <c:v>3</c:v>
                </c:pt>
                <c:pt idx="98">
                  <c:v>3</c:v>
                </c:pt>
                <c:pt idx="99">
                  <c:v>5</c:v>
                </c:pt>
                <c:pt idx="100">
                  <c:v>4</c:v>
                </c:pt>
                <c:pt idx="101">
                  <c:v>4</c:v>
                </c:pt>
                <c:pt idx="102">
                  <c:v>4</c:v>
                </c:pt>
                <c:pt idx="103">
                  <c:v>5</c:v>
                </c:pt>
                <c:pt idx="104">
                  <c:v>4</c:v>
                </c:pt>
                <c:pt idx="105">
                  <c:v>1</c:v>
                </c:pt>
                <c:pt idx="106">
                  <c:v>3</c:v>
                </c:pt>
                <c:pt idx="107">
                  <c:v>5</c:v>
                </c:pt>
                <c:pt idx="108">
                  <c:v>3</c:v>
                </c:pt>
                <c:pt idx="109">
                  <c:v>4</c:v>
                </c:pt>
                <c:pt idx="110">
                  <c:v>3</c:v>
                </c:pt>
                <c:pt idx="111">
                  <c:v>4</c:v>
                </c:pt>
                <c:pt idx="112">
                  <c:v>4</c:v>
                </c:pt>
                <c:pt idx="113">
                  <c:v>6</c:v>
                </c:pt>
                <c:pt idx="114">
                  <c:v>3</c:v>
                </c:pt>
                <c:pt idx="115">
                  <c:v>4</c:v>
                </c:pt>
                <c:pt idx="116">
                  <c:v>2</c:v>
                </c:pt>
                <c:pt idx="117">
                  <c:v>2</c:v>
                </c:pt>
                <c:pt idx="118">
                  <c:v>3</c:v>
                </c:pt>
                <c:pt idx="119">
                  <c:v>2</c:v>
                </c:pt>
                <c:pt idx="120">
                  <c:v>2</c:v>
                </c:pt>
                <c:pt idx="121">
                  <c:v>5</c:v>
                </c:pt>
                <c:pt idx="122">
                  <c:v>2</c:v>
                </c:pt>
                <c:pt idx="123">
                  <c:v>4</c:v>
                </c:pt>
                <c:pt idx="124">
                  <c:v>0</c:v>
                </c:pt>
                <c:pt idx="125">
                  <c:v>3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4</c:v>
                </c:pt>
                <c:pt idx="137">
                  <c:v>4</c:v>
                </c:pt>
                <c:pt idx="138">
                  <c:v>2</c:v>
                </c:pt>
                <c:pt idx="139">
                  <c:v>7</c:v>
                </c:pt>
                <c:pt idx="140">
                  <c:v>5</c:v>
                </c:pt>
                <c:pt idx="141">
                  <c:v>4</c:v>
                </c:pt>
                <c:pt idx="142">
                  <c:v>6</c:v>
                </c:pt>
                <c:pt idx="143">
                  <c:v>4</c:v>
                </c:pt>
                <c:pt idx="144">
                  <c:v>3</c:v>
                </c:pt>
                <c:pt idx="145">
                  <c:v>4</c:v>
                </c:pt>
                <c:pt idx="146">
                  <c:v>6</c:v>
                </c:pt>
                <c:pt idx="147">
                  <c:v>3</c:v>
                </c:pt>
                <c:pt idx="148">
                  <c:v>0</c:v>
                </c:pt>
                <c:pt idx="149">
                  <c:v>4</c:v>
                </c:pt>
                <c:pt idx="150">
                  <c:v>7</c:v>
                </c:pt>
                <c:pt idx="151">
                  <c:v>0</c:v>
                </c:pt>
                <c:pt idx="152">
                  <c:v>2</c:v>
                </c:pt>
                <c:pt idx="153">
                  <c:v>2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2</c:v>
                </c:pt>
                <c:pt idx="158">
                  <c:v>0</c:v>
                </c:pt>
                <c:pt idx="159">
                  <c:v>2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3</c:v>
                </c:pt>
                <c:pt idx="167">
                  <c:v>0</c:v>
                </c:pt>
                <c:pt idx="1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EF-4C22-9D36-7960D04E4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20312"/>
        <c:axId val="291620640"/>
      </c:lineChart>
      <c:dateAx>
        <c:axId val="29162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20640"/>
        <c:crosses val="autoZero"/>
        <c:auto val="1"/>
        <c:lblOffset val="100"/>
        <c:baseTimeUnit val="days"/>
      </c:dateAx>
      <c:valAx>
        <c:axId val="29162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2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241</c:v>
                </c:pt>
                <c:pt idx="1">
                  <c:v>261</c:v>
                </c:pt>
                <c:pt idx="2">
                  <c:v>340</c:v>
                </c:pt>
                <c:pt idx="3">
                  <c:v>408</c:v>
                </c:pt>
                <c:pt idx="4">
                  <c:v>430</c:v>
                </c:pt>
                <c:pt idx="5">
                  <c:v>446</c:v>
                </c:pt>
                <c:pt idx="6">
                  <c:v>460</c:v>
                </c:pt>
                <c:pt idx="7">
                  <c:v>470</c:v>
                </c:pt>
                <c:pt idx="8">
                  <c:v>482</c:v>
                </c:pt>
                <c:pt idx="9">
                  <c:v>488</c:v>
                </c:pt>
                <c:pt idx="10">
                  <c:v>500</c:v>
                </c:pt>
                <c:pt idx="11">
                  <c:v>534</c:v>
                </c:pt>
                <c:pt idx="12">
                  <c:v>541</c:v>
                </c:pt>
                <c:pt idx="13">
                  <c:v>566</c:v>
                </c:pt>
                <c:pt idx="14">
                  <c:v>573</c:v>
                </c:pt>
                <c:pt idx="15">
                  <c:v>583</c:v>
                </c:pt>
                <c:pt idx="18">
                  <c:v>610</c:v>
                </c:pt>
                <c:pt idx="19">
                  <c:v>618</c:v>
                </c:pt>
                <c:pt idx="20">
                  <c:v>636</c:v>
                </c:pt>
                <c:pt idx="21">
                  <c:v>647</c:v>
                </c:pt>
                <c:pt idx="22">
                  <c:v>662</c:v>
                </c:pt>
                <c:pt idx="23">
                  <c:v>676</c:v>
                </c:pt>
                <c:pt idx="24">
                  <c:v>693</c:v>
                </c:pt>
                <c:pt idx="25">
                  <c:v>704</c:v>
                </c:pt>
                <c:pt idx="26">
                  <c:v>721</c:v>
                </c:pt>
                <c:pt idx="27">
                  <c:v>733</c:v>
                </c:pt>
                <c:pt idx="28">
                  <c:v>741</c:v>
                </c:pt>
                <c:pt idx="29">
                  <c:v>756</c:v>
                </c:pt>
                <c:pt idx="30">
                  <c:v>766</c:v>
                </c:pt>
                <c:pt idx="31">
                  <c:v>775</c:v>
                </c:pt>
                <c:pt idx="32">
                  <c:v>790</c:v>
                </c:pt>
                <c:pt idx="33">
                  <c:v>807</c:v>
                </c:pt>
                <c:pt idx="34">
                  <c:v>823</c:v>
                </c:pt>
                <c:pt idx="35">
                  <c:v>836</c:v>
                </c:pt>
                <c:pt idx="36">
                  <c:v>857</c:v>
                </c:pt>
                <c:pt idx="37">
                  <c:v>881</c:v>
                </c:pt>
                <c:pt idx="38">
                  <c:v>893</c:v>
                </c:pt>
                <c:pt idx="39">
                  <c:v>902</c:v>
                </c:pt>
                <c:pt idx="40">
                  <c:v>925</c:v>
                </c:pt>
                <c:pt idx="41">
                  <c:v>935</c:v>
                </c:pt>
                <c:pt idx="42">
                  <c:v>950</c:v>
                </c:pt>
                <c:pt idx="43">
                  <c:v>957</c:v>
                </c:pt>
                <c:pt idx="44">
                  <c:v>969</c:v>
                </c:pt>
                <c:pt idx="45">
                  <c:v>978</c:v>
                </c:pt>
                <c:pt idx="46">
                  <c:v>986</c:v>
                </c:pt>
                <c:pt idx="47">
                  <c:v>1003</c:v>
                </c:pt>
                <c:pt idx="48">
                  <c:v>1001</c:v>
                </c:pt>
                <c:pt idx="49">
                  <c:v>1005</c:v>
                </c:pt>
                <c:pt idx="50">
                  <c:v>1009</c:v>
                </c:pt>
                <c:pt idx="51">
                  <c:v>1020</c:v>
                </c:pt>
                <c:pt idx="52">
                  <c:v>1022</c:v>
                </c:pt>
                <c:pt idx="53">
                  <c:v>1027</c:v>
                </c:pt>
                <c:pt idx="54">
                  <c:v>1044</c:v>
                </c:pt>
                <c:pt idx="55">
                  <c:v>1043</c:v>
                </c:pt>
                <c:pt idx="56">
                  <c:v>1048</c:v>
                </c:pt>
                <c:pt idx="57">
                  <c:v>1056</c:v>
                </c:pt>
                <c:pt idx="58">
                  <c:v>1062</c:v>
                </c:pt>
                <c:pt idx="59">
                  <c:v>1069</c:v>
                </c:pt>
                <c:pt idx="60">
                  <c:v>1072</c:v>
                </c:pt>
                <c:pt idx="61">
                  <c:v>1079</c:v>
                </c:pt>
                <c:pt idx="62">
                  <c:v>1082</c:v>
                </c:pt>
                <c:pt idx="63">
                  <c:v>1090</c:v>
                </c:pt>
                <c:pt idx="64">
                  <c:v>1094</c:v>
                </c:pt>
                <c:pt idx="65">
                  <c:v>1096</c:v>
                </c:pt>
                <c:pt idx="66">
                  <c:v>1108</c:v>
                </c:pt>
                <c:pt idx="67">
                  <c:v>1115</c:v>
                </c:pt>
                <c:pt idx="68">
                  <c:v>1126</c:v>
                </c:pt>
                <c:pt idx="69">
                  <c:v>1135</c:v>
                </c:pt>
                <c:pt idx="70">
                  <c:v>1139</c:v>
                </c:pt>
                <c:pt idx="71">
                  <c:v>1150</c:v>
                </c:pt>
                <c:pt idx="72">
                  <c:v>1156</c:v>
                </c:pt>
                <c:pt idx="73">
                  <c:v>1157</c:v>
                </c:pt>
                <c:pt idx="74">
                  <c:v>1162</c:v>
                </c:pt>
                <c:pt idx="75">
                  <c:v>1170</c:v>
                </c:pt>
                <c:pt idx="76">
                  <c:v>1173</c:v>
                </c:pt>
                <c:pt idx="77">
                  <c:v>1178</c:v>
                </c:pt>
                <c:pt idx="78">
                  <c:v>1186</c:v>
                </c:pt>
                <c:pt idx="79">
                  <c:v>1198</c:v>
                </c:pt>
                <c:pt idx="80">
                  <c:v>1215</c:v>
                </c:pt>
                <c:pt idx="81">
                  <c:v>1226</c:v>
                </c:pt>
                <c:pt idx="82">
                  <c:v>1233</c:v>
                </c:pt>
                <c:pt idx="83">
                  <c:v>1242</c:v>
                </c:pt>
                <c:pt idx="84">
                  <c:v>1244</c:v>
                </c:pt>
                <c:pt idx="85">
                  <c:v>1245</c:v>
                </c:pt>
                <c:pt idx="86">
                  <c:v>1251</c:v>
                </c:pt>
                <c:pt idx="87">
                  <c:v>1256</c:v>
                </c:pt>
                <c:pt idx="88">
                  <c:v>1261</c:v>
                </c:pt>
                <c:pt idx="89">
                  <c:v>1267</c:v>
                </c:pt>
                <c:pt idx="90">
                  <c:v>1272</c:v>
                </c:pt>
                <c:pt idx="91">
                  <c:v>1272</c:v>
                </c:pt>
                <c:pt idx="92">
                  <c:v>1276</c:v>
                </c:pt>
                <c:pt idx="93">
                  <c:v>1277</c:v>
                </c:pt>
                <c:pt idx="94">
                  <c:v>1278</c:v>
                </c:pt>
                <c:pt idx="95">
                  <c:v>1278</c:v>
                </c:pt>
                <c:pt idx="96">
                  <c:v>1279</c:v>
                </c:pt>
                <c:pt idx="97">
                  <c:v>1280</c:v>
                </c:pt>
                <c:pt idx="98">
                  <c:v>1281</c:v>
                </c:pt>
                <c:pt idx="99">
                  <c:v>1282</c:v>
                </c:pt>
                <c:pt idx="100">
                  <c:v>1285</c:v>
                </c:pt>
                <c:pt idx="101">
                  <c:v>1288</c:v>
                </c:pt>
                <c:pt idx="102">
                  <c:v>1287</c:v>
                </c:pt>
                <c:pt idx="103">
                  <c:v>1288</c:v>
                </c:pt>
                <c:pt idx="104">
                  <c:v>1298</c:v>
                </c:pt>
                <c:pt idx="105">
                  <c:v>1301</c:v>
                </c:pt>
                <c:pt idx="106">
                  <c:v>1304</c:v>
                </c:pt>
                <c:pt idx="107">
                  <c:v>1306</c:v>
                </c:pt>
                <c:pt idx="108">
                  <c:v>1305</c:v>
                </c:pt>
                <c:pt idx="109">
                  <c:v>1313</c:v>
                </c:pt>
                <c:pt idx="110">
                  <c:v>1315</c:v>
                </c:pt>
                <c:pt idx="111">
                  <c:v>1322</c:v>
                </c:pt>
                <c:pt idx="112">
                  <c:v>1327</c:v>
                </c:pt>
                <c:pt idx="113">
                  <c:v>1329</c:v>
                </c:pt>
                <c:pt idx="114">
                  <c:v>1330</c:v>
                </c:pt>
                <c:pt idx="115">
                  <c:v>1331</c:v>
                </c:pt>
                <c:pt idx="116">
                  <c:v>1336</c:v>
                </c:pt>
                <c:pt idx="117">
                  <c:v>1333</c:v>
                </c:pt>
                <c:pt idx="118">
                  <c:v>1336</c:v>
                </c:pt>
                <c:pt idx="119">
                  <c:v>1338</c:v>
                </c:pt>
                <c:pt idx="120">
                  <c:v>1343</c:v>
                </c:pt>
                <c:pt idx="121">
                  <c:v>1342</c:v>
                </c:pt>
                <c:pt idx="122">
                  <c:v>1344</c:v>
                </c:pt>
                <c:pt idx="123">
                  <c:v>1347</c:v>
                </c:pt>
                <c:pt idx="124">
                  <c:v>1350</c:v>
                </c:pt>
                <c:pt idx="125">
                  <c:v>1353</c:v>
                </c:pt>
                <c:pt idx="126">
                  <c:v>1355</c:v>
                </c:pt>
                <c:pt idx="127">
                  <c:v>1355</c:v>
                </c:pt>
                <c:pt idx="128">
                  <c:v>1354</c:v>
                </c:pt>
                <c:pt idx="129">
                  <c:v>1357</c:v>
                </c:pt>
                <c:pt idx="130">
                  <c:v>1359</c:v>
                </c:pt>
                <c:pt idx="131">
                  <c:v>1361</c:v>
                </c:pt>
                <c:pt idx="132">
                  <c:v>1363</c:v>
                </c:pt>
                <c:pt idx="133">
                  <c:v>1365</c:v>
                </c:pt>
                <c:pt idx="134">
                  <c:v>1367</c:v>
                </c:pt>
                <c:pt idx="135">
                  <c:v>1371</c:v>
                </c:pt>
                <c:pt idx="136">
                  <c:v>1370</c:v>
                </c:pt>
                <c:pt idx="137">
                  <c:v>1372</c:v>
                </c:pt>
                <c:pt idx="138">
                  <c:v>1374</c:v>
                </c:pt>
                <c:pt idx="139">
                  <c:v>1380</c:v>
                </c:pt>
                <c:pt idx="140">
                  <c:v>1383</c:v>
                </c:pt>
                <c:pt idx="141">
                  <c:v>1383</c:v>
                </c:pt>
                <c:pt idx="142">
                  <c:v>1381</c:v>
                </c:pt>
                <c:pt idx="143">
                  <c:v>1384</c:v>
                </c:pt>
                <c:pt idx="144">
                  <c:v>1390</c:v>
                </c:pt>
                <c:pt idx="145">
                  <c:v>1393</c:v>
                </c:pt>
                <c:pt idx="146">
                  <c:v>1398</c:v>
                </c:pt>
                <c:pt idx="147">
                  <c:v>1401</c:v>
                </c:pt>
                <c:pt idx="148">
                  <c:v>1405</c:v>
                </c:pt>
                <c:pt idx="149">
                  <c:v>1406</c:v>
                </c:pt>
                <c:pt idx="150">
                  <c:v>1405</c:v>
                </c:pt>
                <c:pt idx="151">
                  <c:v>1409</c:v>
                </c:pt>
                <c:pt idx="152">
                  <c:v>1414</c:v>
                </c:pt>
                <c:pt idx="153">
                  <c:v>1419</c:v>
                </c:pt>
                <c:pt idx="154">
                  <c:v>1420</c:v>
                </c:pt>
                <c:pt idx="155">
                  <c:v>1422</c:v>
                </c:pt>
                <c:pt idx="156">
                  <c:v>1426</c:v>
                </c:pt>
                <c:pt idx="157">
                  <c:v>1433</c:v>
                </c:pt>
                <c:pt idx="158">
                  <c:v>1435</c:v>
                </c:pt>
                <c:pt idx="159">
                  <c:v>1435</c:v>
                </c:pt>
                <c:pt idx="160">
                  <c:v>1436</c:v>
                </c:pt>
                <c:pt idx="161">
                  <c:v>1438</c:v>
                </c:pt>
                <c:pt idx="162">
                  <c:v>1442</c:v>
                </c:pt>
                <c:pt idx="163">
                  <c:v>1443</c:v>
                </c:pt>
                <c:pt idx="164">
                  <c:v>1449</c:v>
                </c:pt>
                <c:pt idx="165">
                  <c:v>1451</c:v>
                </c:pt>
                <c:pt idx="166">
                  <c:v>1455</c:v>
                </c:pt>
                <c:pt idx="167">
                  <c:v>1458</c:v>
                </c:pt>
                <c:pt idx="168">
                  <c:v>1459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6D-4A45-852A-AA4BA7828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28464"/>
        <c:axId val="181241512"/>
      </c:lineChart>
      <c:dateAx>
        <c:axId val="28952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241512"/>
        <c:crosses val="autoZero"/>
        <c:auto val="1"/>
        <c:lblOffset val="100"/>
        <c:baseTimeUnit val="days"/>
      </c:dateAx>
      <c:valAx>
        <c:axId val="18124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2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35.193100000000001</c:v>
                </c:pt>
                <c:pt idx="1">
                  <c:v>47.410400000000003</c:v>
                </c:pt>
                <c:pt idx="2">
                  <c:v>25.833300000000001</c:v>
                </c:pt>
                <c:pt idx="3">
                  <c:v>0</c:v>
                </c:pt>
                <c:pt idx="4">
                  <c:v>16.9451</c:v>
                </c:pt>
                <c:pt idx="5">
                  <c:v>14.6119</c:v>
                </c:pt>
                <c:pt idx="6">
                  <c:v>14.7903</c:v>
                </c:pt>
                <c:pt idx="7">
                  <c:v>0</c:v>
                </c:pt>
                <c:pt idx="8">
                  <c:v>0</c:v>
                </c:pt>
                <c:pt idx="9">
                  <c:v>12.7835</c:v>
                </c:pt>
                <c:pt idx="10">
                  <c:v>12.1457</c:v>
                </c:pt>
                <c:pt idx="11">
                  <c:v>0</c:v>
                </c:pt>
                <c:pt idx="12">
                  <c:v>14.338900000000001</c:v>
                </c:pt>
                <c:pt idx="13">
                  <c:v>0</c:v>
                </c:pt>
                <c:pt idx="14">
                  <c:v>0</c:v>
                </c:pt>
                <c:pt idx="15">
                  <c:v>10.034599999999999</c:v>
                </c:pt>
                <c:pt idx="16">
                  <c:v>0</c:v>
                </c:pt>
                <c:pt idx="17">
                  <c:v>0</c:v>
                </c:pt>
                <c:pt idx="18">
                  <c:v>2.5587</c:v>
                </c:pt>
                <c:pt idx="19">
                  <c:v>0</c:v>
                </c:pt>
                <c:pt idx="20">
                  <c:v>11.3238</c:v>
                </c:pt>
                <c:pt idx="21">
                  <c:v>7.3323</c:v>
                </c:pt>
                <c:pt idx="22">
                  <c:v>0</c:v>
                </c:pt>
                <c:pt idx="23">
                  <c:v>11.210800000000001</c:v>
                </c:pt>
                <c:pt idx="24">
                  <c:v>0</c:v>
                </c:pt>
                <c:pt idx="25">
                  <c:v>0</c:v>
                </c:pt>
                <c:pt idx="26">
                  <c:v>7.5842999999999998</c:v>
                </c:pt>
                <c:pt idx="27">
                  <c:v>0</c:v>
                </c:pt>
                <c:pt idx="28">
                  <c:v>8.9551999999999996</c:v>
                </c:pt>
                <c:pt idx="29">
                  <c:v>0</c:v>
                </c:pt>
                <c:pt idx="30">
                  <c:v>9.8554999999999993</c:v>
                </c:pt>
                <c:pt idx="31">
                  <c:v>13.6364</c:v>
                </c:pt>
                <c:pt idx="32">
                  <c:v>5.8823999999999996</c:v>
                </c:pt>
                <c:pt idx="33">
                  <c:v>10.150399999999999</c:v>
                </c:pt>
                <c:pt idx="34">
                  <c:v>13.169700000000001</c:v>
                </c:pt>
                <c:pt idx="35">
                  <c:v>0</c:v>
                </c:pt>
                <c:pt idx="36">
                  <c:v>0</c:v>
                </c:pt>
                <c:pt idx="37">
                  <c:v>8.0168999999999997</c:v>
                </c:pt>
                <c:pt idx="38">
                  <c:v>12.570499999999999</c:v>
                </c:pt>
                <c:pt idx="39">
                  <c:v>3.7904</c:v>
                </c:pt>
                <c:pt idx="40">
                  <c:v>8.9814000000000007</c:v>
                </c:pt>
                <c:pt idx="41">
                  <c:v>8.2796000000000003</c:v>
                </c:pt>
                <c:pt idx="42">
                  <c:v>9.9787999999999997</c:v>
                </c:pt>
                <c:pt idx="43">
                  <c:v>6.2958999999999996</c:v>
                </c:pt>
                <c:pt idx="44">
                  <c:v>8.9304000000000006</c:v>
                </c:pt>
                <c:pt idx="45">
                  <c:v>8.0164000000000009</c:v>
                </c:pt>
                <c:pt idx="46">
                  <c:v>11.9145</c:v>
                </c:pt>
                <c:pt idx="47">
                  <c:v>16.096599999999999</c:v>
                </c:pt>
                <c:pt idx="48">
                  <c:v>11.1776</c:v>
                </c:pt>
                <c:pt idx="49">
                  <c:v>9.5713000000000008</c:v>
                </c:pt>
                <c:pt idx="50">
                  <c:v>7.0506000000000002</c:v>
                </c:pt>
                <c:pt idx="51">
                  <c:v>7.4622000000000002</c:v>
                </c:pt>
                <c:pt idx="52">
                  <c:v>6.2683999999999997</c:v>
                </c:pt>
                <c:pt idx="53">
                  <c:v>10.449199999999999</c:v>
                </c:pt>
                <c:pt idx="54">
                  <c:v>11.3043</c:v>
                </c:pt>
                <c:pt idx="55">
                  <c:v>7.798</c:v>
                </c:pt>
                <c:pt idx="56">
                  <c:v>7.5598000000000001</c:v>
                </c:pt>
                <c:pt idx="57">
                  <c:v>8.9829000000000008</c:v>
                </c:pt>
                <c:pt idx="58">
                  <c:v>9.3956999999999997</c:v>
                </c:pt>
                <c:pt idx="59">
                  <c:v>4.9764999999999997</c:v>
                </c:pt>
                <c:pt idx="60">
                  <c:v>8.6915999999999993</c:v>
                </c:pt>
                <c:pt idx="61">
                  <c:v>4.2790999999999997</c:v>
                </c:pt>
                <c:pt idx="62">
                  <c:v>10.462999999999999</c:v>
                </c:pt>
                <c:pt idx="63">
                  <c:v>2.5783</c:v>
                </c:pt>
                <c:pt idx="64">
                  <c:v>0</c:v>
                </c:pt>
                <c:pt idx="65">
                  <c:v>5.9664999999999999</c:v>
                </c:pt>
                <c:pt idx="66">
                  <c:v>17.241399999999999</c:v>
                </c:pt>
                <c:pt idx="67">
                  <c:v>5.2655000000000003</c:v>
                </c:pt>
                <c:pt idx="68">
                  <c:v>3.3481999999999998</c:v>
                </c:pt>
                <c:pt idx="69">
                  <c:v>7.6990999999999996</c:v>
                </c:pt>
                <c:pt idx="70">
                  <c:v>4.3095999999999997</c:v>
                </c:pt>
                <c:pt idx="71">
                  <c:v>8.1730999999999998</c:v>
                </c:pt>
                <c:pt idx="72">
                  <c:v>7.0251999999999999</c:v>
                </c:pt>
                <c:pt idx="73">
                  <c:v>7.1798999999999999</c:v>
                </c:pt>
                <c:pt idx="74">
                  <c:v>5.3925999999999998</c:v>
                </c:pt>
                <c:pt idx="75">
                  <c:v>16.981100000000001</c:v>
                </c:pt>
                <c:pt idx="76">
                  <c:v>2.9462000000000002</c:v>
                </c:pt>
                <c:pt idx="77">
                  <c:v>0</c:v>
                </c:pt>
                <c:pt idx="78">
                  <c:v>0</c:v>
                </c:pt>
                <c:pt idx="79">
                  <c:v>9.5218000000000007</c:v>
                </c:pt>
                <c:pt idx="80">
                  <c:v>8.0431000000000008</c:v>
                </c:pt>
                <c:pt idx="81">
                  <c:v>6.3525</c:v>
                </c:pt>
                <c:pt idx="82">
                  <c:v>8.5434999999999999</c:v>
                </c:pt>
                <c:pt idx="83">
                  <c:v>8.3265999999999991</c:v>
                </c:pt>
                <c:pt idx="84">
                  <c:v>7.9645999999999999</c:v>
                </c:pt>
                <c:pt idx="85">
                  <c:v>6.5113000000000003</c:v>
                </c:pt>
                <c:pt idx="86">
                  <c:v>7.6521999999999997</c:v>
                </c:pt>
                <c:pt idx="87">
                  <c:v>4.3895</c:v>
                </c:pt>
                <c:pt idx="88">
                  <c:v>18.839400000000001</c:v>
                </c:pt>
                <c:pt idx="89">
                  <c:v>3.2437</c:v>
                </c:pt>
                <c:pt idx="90">
                  <c:v>5.6344000000000003</c:v>
                </c:pt>
                <c:pt idx="91">
                  <c:v>0</c:v>
                </c:pt>
                <c:pt idx="92">
                  <c:v>0</c:v>
                </c:pt>
                <c:pt idx="93">
                  <c:v>6.4263000000000003</c:v>
                </c:pt>
                <c:pt idx="94">
                  <c:v>0</c:v>
                </c:pt>
                <c:pt idx="95">
                  <c:v>5.2946999999999997</c:v>
                </c:pt>
                <c:pt idx="96">
                  <c:v>6.6509999999999998</c:v>
                </c:pt>
                <c:pt idx="97">
                  <c:v>6.4893999999999998</c:v>
                </c:pt>
                <c:pt idx="98">
                  <c:v>0</c:v>
                </c:pt>
                <c:pt idx="99">
                  <c:v>0</c:v>
                </c:pt>
                <c:pt idx="100">
                  <c:v>9.0412999999999997</c:v>
                </c:pt>
                <c:pt idx="101">
                  <c:v>5.2877000000000001</c:v>
                </c:pt>
                <c:pt idx="102">
                  <c:v>4.1958000000000002</c:v>
                </c:pt>
                <c:pt idx="103">
                  <c:v>0</c:v>
                </c:pt>
                <c:pt idx="104">
                  <c:v>9.0487000000000002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5.5556000000000001</c:v>
                </c:pt>
                <c:pt idx="109">
                  <c:v>6.8754999999999997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4.8156999999999996</c:v>
                </c:pt>
                <c:pt idx="115">
                  <c:v>0</c:v>
                </c:pt>
                <c:pt idx="116">
                  <c:v>5.8140000000000001</c:v>
                </c:pt>
                <c:pt idx="117">
                  <c:v>3.0735000000000001</c:v>
                </c:pt>
                <c:pt idx="118">
                  <c:v>5.1723999999999997</c:v>
                </c:pt>
                <c:pt idx="119">
                  <c:v>0</c:v>
                </c:pt>
                <c:pt idx="120">
                  <c:v>0</c:v>
                </c:pt>
                <c:pt idx="121">
                  <c:v>5.8121999999999998</c:v>
                </c:pt>
                <c:pt idx="122">
                  <c:v>13.142200000000001</c:v>
                </c:pt>
                <c:pt idx="123">
                  <c:v>5.3159999999999998</c:v>
                </c:pt>
                <c:pt idx="124">
                  <c:v>7.3441999999999998</c:v>
                </c:pt>
                <c:pt idx="125">
                  <c:v>6.2915999999999999</c:v>
                </c:pt>
                <c:pt idx="126">
                  <c:v>5.7606999999999999</c:v>
                </c:pt>
                <c:pt idx="127">
                  <c:v>0</c:v>
                </c:pt>
                <c:pt idx="128">
                  <c:v>12.1861</c:v>
                </c:pt>
                <c:pt idx="129">
                  <c:v>8.5609000000000002</c:v>
                </c:pt>
                <c:pt idx="130">
                  <c:v>4.7127999999999997</c:v>
                </c:pt>
                <c:pt idx="131">
                  <c:v>10.1471</c:v>
                </c:pt>
                <c:pt idx="132">
                  <c:v>6.1673999999999998</c:v>
                </c:pt>
                <c:pt idx="133">
                  <c:v>6.7449000000000003</c:v>
                </c:pt>
                <c:pt idx="134">
                  <c:v>3.5871</c:v>
                </c:pt>
                <c:pt idx="135">
                  <c:v>5.2592999999999996</c:v>
                </c:pt>
                <c:pt idx="136">
                  <c:v>4.1605999999999996</c:v>
                </c:pt>
                <c:pt idx="137">
                  <c:v>2.5529000000000002</c:v>
                </c:pt>
                <c:pt idx="138">
                  <c:v>10.123799999999999</c:v>
                </c:pt>
                <c:pt idx="139">
                  <c:v>0</c:v>
                </c:pt>
                <c:pt idx="140">
                  <c:v>5.9377000000000004</c:v>
                </c:pt>
                <c:pt idx="141">
                  <c:v>0</c:v>
                </c:pt>
                <c:pt idx="142">
                  <c:v>3.9074</c:v>
                </c:pt>
                <c:pt idx="143">
                  <c:v>7.7423999999999999</c:v>
                </c:pt>
                <c:pt idx="144">
                  <c:v>2.5954999999999999</c:v>
                </c:pt>
                <c:pt idx="145">
                  <c:v>4.8167</c:v>
                </c:pt>
                <c:pt idx="146">
                  <c:v>6.6666999999999996</c:v>
                </c:pt>
                <c:pt idx="147">
                  <c:v>4.2172999999999998</c:v>
                </c:pt>
                <c:pt idx="148">
                  <c:v>7.5552000000000001</c:v>
                </c:pt>
                <c:pt idx="149">
                  <c:v>4.2705000000000002</c:v>
                </c:pt>
                <c:pt idx="150">
                  <c:v>3.4874999999999998</c:v>
                </c:pt>
                <c:pt idx="151">
                  <c:v>2.7008000000000001</c:v>
                </c:pt>
                <c:pt idx="152">
                  <c:v>4.1814</c:v>
                </c:pt>
                <c:pt idx="153">
                  <c:v>5.6497000000000002</c:v>
                </c:pt>
                <c:pt idx="154">
                  <c:v>4.5102000000000002</c:v>
                </c:pt>
                <c:pt idx="155">
                  <c:v>5.9112999999999998</c:v>
                </c:pt>
                <c:pt idx="156">
                  <c:v>0</c:v>
                </c:pt>
                <c:pt idx="157">
                  <c:v>0</c:v>
                </c:pt>
                <c:pt idx="158">
                  <c:v>2.4407000000000001</c:v>
                </c:pt>
                <c:pt idx="159">
                  <c:v>4.9477000000000002</c:v>
                </c:pt>
                <c:pt idx="160">
                  <c:v>0</c:v>
                </c:pt>
                <c:pt idx="161">
                  <c:v>2.5748000000000002</c:v>
                </c:pt>
                <c:pt idx="162">
                  <c:v>3.4028</c:v>
                </c:pt>
                <c:pt idx="163">
                  <c:v>8.8765999999999998</c:v>
                </c:pt>
                <c:pt idx="164">
                  <c:v>2.0747</c:v>
                </c:pt>
                <c:pt idx="165">
                  <c:v>2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6-41DF-BC89-77C261A77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10248"/>
        <c:axId val="364710576"/>
      </c:lineChart>
      <c:dateAx>
        <c:axId val="364710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0576"/>
        <c:crosses val="autoZero"/>
        <c:auto val="1"/>
        <c:lblOffset val="100"/>
        <c:baseTimeUnit val="days"/>
      </c:dateAx>
      <c:valAx>
        <c:axId val="36471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Sheet1!$A$2:$A$170</c:f>
              <c:numCache>
                <c:formatCode>m/d/yyyy</c:formatCode>
                <c:ptCount val="169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  <c:pt idx="77">
                  <c:v>43252</c:v>
                </c:pt>
                <c:pt idx="78">
                  <c:v>43253</c:v>
                </c:pt>
                <c:pt idx="79">
                  <c:v>43254</c:v>
                </c:pt>
                <c:pt idx="80">
                  <c:v>43255</c:v>
                </c:pt>
                <c:pt idx="81">
                  <c:v>43256</c:v>
                </c:pt>
                <c:pt idx="82">
                  <c:v>43257</c:v>
                </c:pt>
                <c:pt idx="83">
                  <c:v>43258</c:v>
                </c:pt>
                <c:pt idx="84">
                  <c:v>43259</c:v>
                </c:pt>
                <c:pt idx="85">
                  <c:v>43260</c:v>
                </c:pt>
                <c:pt idx="86">
                  <c:v>43261</c:v>
                </c:pt>
                <c:pt idx="87">
                  <c:v>43262</c:v>
                </c:pt>
                <c:pt idx="88">
                  <c:v>43263</c:v>
                </c:pt>
                <c:pt idx="89">
                  <c:v>43264</c:v>
                </c:pt>
                <c:pt idx="90">
                  <c:v>43265</c:v>
                </c:pt>
                <c:pt idx="91">
                  <c:v>43266</c:v>
                </c:pt>
                <c:pt idx="92">
                  <c:v>43267</c:v>
                </c:pt>
                <c:pt idx="93">
                  <c:v>43268</c:v>
                </c:pt>
                <c:pt idx="94">
                  <c:v>43269</c:v>
                </c:pt>
                <c:pt idx="95">
                  <c:v>43270</c:v>
                </c:pt>
                <c:pt idx="96">
                  <c:v>43271</c:v>
                </c:pt>
                <c:pt idx="97">
                  <c:v>43272</c:v>
                </c:pt>
                <c:pt idx="98">
                  <c:v>43273</c:v>
                </c:pt>
                <c:pt idx="99">
                  <c:v>43274</c:v>
                </c:pt>
                <c:pt idx="100">
                  <c:v>43275</c:v>
                </c:pt>
                <c:pt idx="101">
                  <c:v>43276</c:v>
                </c:pt>
                <c:pt idx="102">
                  <c:v>43277</c:v>
                </c:pt>
                <c:pt idx="103">
                  <c:v>43278</c:v>
                </c:pt>
                <c:pt idx="104">
                  <c:v>43279</c:v>
                </c:pt>
                <c:pt idx="105">
                  <c:v>43280</c:v>
                </c:pt>
                <c:pt idx="106">
                  <c:v>43281</c:v>
                </c:pt>
                <c:pt idx="107">
                  <c:v>43282</c:v>
                </c:pt>
                <c:pt idx="108">
                  <c:v>43283</c:v>
                </c:pt>
                <c:pt idx="109">
                  <c:v>43284</c:v>
                </c:pt>
                <c:pt idx="110">
                  <c:v>43285</c:v>
                </c:pt>
                <c:pt idx="111">
                  <c:v>43286</c:v>
                </c:pt>
                <c:pt idx="112">
                  <c:v>43287</c:v>
                </c:pt>
                <c:pt idx="113">
                  <c:v>43288</c:v>
                </c:pt>
                <c:pt idx="114">
                  <c:v>43289</c:v>
                </c:pt>
                <c:pt idx="115">
                  <c:v>43290</c:v>
                </c:pt>
                <c:pt idx="116">
                  <c:v>43291</c:v>
                </c:pt>
                <c:pt idx="117">
                  <c:v>43292</c:v>
                </c:pt>
                <c:pt idx="118">
                  <c:v>43293</c:v>
                </c:pt>
                <c:pt idx="119">
                  <c:v>43294</c:v>
                </c:pt>
                <c:pt idx="120">
                  <c:v>43295</c:v>
                </c:pt>
                <c:pt idx="121">
                  <c:v>43296</c:v>
                </c:pt>
                <c:pt idx="122">
                  <c:v>43297</c:v>
                </c:pt>
                <c:pt idx="123">
                  <c:v>43298</c:v>
                </c:pt>
                <c:pt idx="124">
                  <c:v>43299</c:v>
                </c:pt>
                <c:pt idx="125">
                  <c:v>43300</c:v>
                </c:pt>
                <c:pt idx="126">
                  <c:v>43301</c:v>
                </c:pt>
                <c:pt idx="127">
                  <c:v>43302</c:v>
                </c:pt>
                <c:pt idx="128">
                  <c:v>43303</c:v>
                </c:pt>
                <c:pt idx="129">
                  <c:v>43304</c:v>
                </c:pt>
                <c:pt idx="130">
                  <c:v>43305</c:v>
                </c:pt>
                <c:pt idx="131">
                  <c:v>43306</c:v>
                </c:pt>
                <c:pt idx="132">
                  <c:v>43307</c:v>
                </c:pt>
                <c:pt idx="133">
                  <c:v>43308</c:v>
                </c:pt>
                <c:pt idx="134">
                  <c:v>43309</c:v>
                </c:pt>
                <c:pt idx="135">
                  <c:v>43310</c:v>
                </c:pt>
                <c:pt idx="136">
                  <c:v>43311</c:v>
                </c:pt>
                <c:pt idx="137">
                  <c:v>43312</c:v>
                </c:pt>
                <c:pt idx="138">
                  <c:v>43313</c:v>
                </c:pt>
                <c:pt idx="139">
                  <c:v>43314</c:v>
                </c:pt>
                <c:pt idx="140">
                  <c:v>43315</c:v>
                </c:pt>
                <c:pt idx="141">
                  <c:v>43316</c:v>
                </c:pt>
                <c:pt idx="142">
                  <c:v>43317</c:v>
                </c:pt>
                <c:pt idx="143">
                  <c:v>43318</c:v>
                </c:pt>
                <c:pt idx="144">
                  <c:v>43319</c:v>
                </c:pt>
                <c:pt idx="145">
                  <c:v>43320</c:v>
                </c:pt>
                <c:pt idx="146">
                  <c:v>43321</c:v>
                </c:pt>
                <c:pt idx="147">
                  <c:v>43322</c:v>
                </c:pt>
                <c:pt idx="148">
                  <c:v>43323</c:v>
                </c:pt>
                <c:pt idx="149">
                  <c:v>43324</c:v>
                </c:pt>
                <c:pt idx="150">
                  <c:v>43325</c:v>
                </c:pt>
                <c:pt idx="151">
                  <c:v>43326</c:v>
                </c:pt>
                <c:pt idx="152">
                  <c:v>43327</c:v>
                </c:pt>
                <c:pt idx="153">
                  <c:v>43328</c:v>
                </c:pt>
                <c:pt idx="154">
                  <c:v>43329</c:v>
                </c:pt>
                <c:pt idx="155">
                  <c:v>43330</c:v>
                </c:pt>
                <c:pt idx="156">
                  <c:v>43331</c:v>
                </c:pt>
                <c:pt idx="157">
                  <c:v>43332</c:v>
                </c:pt>
                <c:pt idx="158">
                  <c:v>43333</c:v>
                </c:pt>
                <c:pt idx="159">
                  <c:v>43334</c:v>
                </c:pt>
                <c:pt idx="160">
                  <c:v>43335</c:v>
                </c:pt>
                <c:pt idx="161">
                  <c:v>43336</c:v>
                </c:pt>
                <c:pt idx="162">
                  <c:v>43337</c:v>
                </c:pt>
                <c:pt idx="163">
                  <c:v>43338</c:v>
                </c:pt>
                <c:pt idx="164">
                  <c:v>43339</c:v>
                </c:pt>
                <c:pt idx="165">
                  <c:v>43340</c:v>
                </c:pt>
                <c:pt idx="166">
                  <c:v>43341</c:v>
                </c:pt>
                <c:pt idx="167">
                  <c:v>43342</c:v>
                </c:pt>
                <c:pt idx="168">
                  <c:v>43343</c:v>
                </c:pt>
              </c:numCache>
            </c:numRef>
          </c:cat>
          <c:val>
            <c:numRef>
              <c:f>Sheet1!$B$2:$B$170</c:f>
              <c:numCache>
                <c:formatCode>General</c:formatCode>
                <c:ptCount val="16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3</c:v>
                </c:pt>
                <c:pt idx="35">
                  <c:v>0</c:v>
                </c:pt>
                <c:pt idx="36">
                  <c:v>0</c:v>
                </c:pt>
                <c:pt idx="37">
                  <c:v>3</c:v>
                </c:pt>
                <c:pt idx="38">
                  <c:v>2</c:v>
                </c:pt>
                <c:pt idx="39">
                  <c:v>1</c:v>
                </c:pt>
                <c:pt idx="40">
                  <c:v>2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3</c:v>
                </c:pt>
                <c:pt idx="52">
                  <c:v>2</c:v>
                </c:pt>
                <c:pt idx="53">
                  <c:v>1</c:v>
                </c:pt>
                <c:pt idx="54">
                  <c:v>3</c:v>
                </c:pt>
                <c:pt idx="55">
                  <c:v>3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2</c:v>
                </c:pt>
                <c:pt idx="62">
                  <c:v>3</c:v>
                </c:pt>
                <c:pt idx="63">
                  <c:v>1</c:v>
                </c:pt>
                <c:pt idx="64">
                  <c:v>1</c:v>
                </c:pt>
                <c:pt idx="65">
                  <c:v>2</c:v>
                </c:pt>
                <c:pt idx="66">
                  <c:v>2</c:v>
                </c:pt>
                <c:pt idx="67">
                  <c:v>2</c:v>
                </c:pt>
                <c:pt idx="68">
                  <c:v>1</c:v>
                </c:pt>
                <c:pt idx="69">
                  <c:v>2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2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1</c:v>
                </c:pt>
                <c:pt idx="84">
                  <c:v>2</c:v>
                </c:pt>
                <c:pt idx="85">
                  <c:v>1</c:v>
                </c:pt>
                <c:pt idx="86">
                  <c:v>2</c:v>
                </c:pt>
                <c:pt idx="87">
                  <c:v>1</c:v>
                </c:pt>
                <c:pt idx="88">
                  <c:v>2</c:v>
                </c:pt>
                <c:pt idx="89">
                  <c:v>1</c:v>
                </c:pt>
                <c:pt idx="90">
                  <c:v>2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3</c:v>
                </c:pt>
                <c:pt idx="96">
                  <c:v>1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2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2</c:v>
                </c:pt>
                <c:pt idx="117">
                  <c:v>1</c:v>
                </c:pt>
                <c:pt idx="118">
                  <c:v>2</c:v>
                </c:pt>
                <c:pt idx="119">
                  <c:v>0</c:v>
                </c:pt>
                <c:pt idx="120">
                  <c:v>0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1</c:v>
                </c:pt>
                <c:pt idx="127">
                  <c:v>0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2</c:v>
                </c:pt>
                <c:pt idx="133">
                  <c:v>2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2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1</c:v>
                </c:pt>
                <c:pt idx="159">
                  <c:v>1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C8-40FB-B8B7-65590412B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02048"/>
        <c:axId val="364705984"/>
      </c:lineChart>
      <c:dateAx>
        <c:axId val="36470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5984"/>
        <c:crosses val="autoZero"/>
        <c:auto val="1"/>
        <c:lblOffset val="100"/>
        <c:baseTimeUnit val="days"/>
      </c:dateAx>
      <c:valAx>
        <c:axId val="3647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048C-D806-421C-A189-5B6DDB97A4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2AD9B-7608-4EA0-BEC5-99C403503B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35608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B71C-5217-4D07-94E6-3D8DE09B7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549C37-645F-46DF-93F3-C7E0E20F81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3471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A8D18-C070-4B6F-B503-D0DBEF14B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B7A47-ABAE-474F-8B77-A74EAAEFB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599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51D73-F6B8-4A34-8C6F-35807F3AB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8C668-C854-4D90-9FFC-644D54212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717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43983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7848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3733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2988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506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366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2230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5258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727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5548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7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76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E8D4B-4E63-4007-801B-22D4F5D04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0768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C8B5B-7EFF-4E1E-94DE-1DD248F8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79696-28E1-451C-99D3-BC75A982F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340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26EF7-DEC2-456B-B254-0C0010665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05DF5-C03C-4F40-8528-3D013C998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501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94E43-7E71-4E5E-A394-B476B2D8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FAF59C-CA27-459E-955A-DCCB09294B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28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A9326-A9BC-4CD4-9FD5-F4F72615D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52078-5B6D-401A-861F-19A726BF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183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BAFC-1618-46D2-9E16-4C5317D9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0B2839-1B01-45DC-A15E-D50232E646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233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2F549-ACDE-40B6-BE0E-917E2D73F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B14E6-DB71-4167-9AC4-322B3D8C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78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586AC-9A48-4F86-92A9-5B116153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861DE7-94F8-4A4F-85FE-90332E358B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127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BC41C-2149-4C5E-AD60-78D3A2DD3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50327-1F6E-4F2B-8B1F-EBE3C3CD2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0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38DFE-D99F-40BB-ACA3-B3241E17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73BBA-ED7F-4669-81DC-B703E25EEF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9064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84C3F-CE51-4E41-9B43-7EC9BBFD4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AE474-D19D-4F5A-BA17-546C1B534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666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2D460-DABE-4C65-AFD2-28CDC3B7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910CB-3C4C-42C1-B5B9-70FF05D68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9491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5C061-5028-45EE-B446-A08726728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9BC21-43A7-4F13-95B0-ACEE0E83D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49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7AFA-42E2-43F4-9154-C54C533D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7F0F4-F139-4896-86C0-6BA6625D10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068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70DCF-C00C-4EC9-917A-246A84944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9D276-EAE1-4463-B6A7-44D1B3DD7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7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AD77-98A4-48AE-85C6-E192DA0B1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7352E8-F2CA-4E21-82DE-26BB5811C8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190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4E7FB-50F4-4F99-AFE0-DF06F8893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F3A5A-33C2-46B7-B5C5-7999D8089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4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0AAE-278F-49D1-8A98-5B056A79A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866CE-096B-4EE1-B102-419B1F5F13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716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77BA2-3B30-484B-962F-39C878AD8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A5E08-9B08-4AB3-A86C-8F987D2F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53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BB635-C6D6-490C-B509-DF09470B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83B1C6-3C65-4F9D-BF94-D70BEB334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998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5B163-1B5A-4A03-B498-82DD1C2ED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A3B62-4167-44E0-BAE7-E503A6DB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545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8EF2-8BD4-4016-B6E4-F85011E61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7661E-57F3-4B6D-AFA0-8750D01FD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815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97306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236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137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306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251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347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729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365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254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232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125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280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510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462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37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12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A381E-8AF8-429F-A8E8-CBF16B029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413960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67A8-554B-477E-8B2A-4E7A70D6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C050B3-5E77-4719-8FD3-6DF821985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633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7F1F4-BAC9-454B-873B-5EA2CCE7A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DA46F-6323-4CC8-8B79-15C24071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92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C5172-B8E1-44DA-9576-3D4B0CD39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19E991-C56E-4922-B642-D2772CC5E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5694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D5A25-4427-4098-9C1B-B592A1629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93ED7-B831-47F7-B9C8-71702E1F4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87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1FBFB-E151-4BD5-B6C2-D6050BF3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FF0DA-7850-4346-99E3-CF95FED63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9402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AE809-EB5D-44FD-B7AF-553A8F7BF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D9453-F3EC-4F5A-A1FB-A658E5A9B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44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E244-6E28-4852-9201-DAAC84B5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0F7DFF-33F9-4151-8CD7-9906D7BB1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9410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77AD4-B8B8-4CAA-AE1B-EB7CA2B92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435BE-4AB8-40C3-AAC0-0136B3CE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99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BE61B-A69E-4E60-976A-45762A17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26BF95-D5C1-4BA3-BC61-4C1B2A0A34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968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3E49B-E931-41DB-BC67-8806D521A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26B43-CBB4-4DB0-98F1-182CD1F00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049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6A4FA-8BC4-49AD-BC9A-69E20D8DA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229A7-98DD-4916-9738-FB5A61112C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069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B80D9-41B7-449E-B56A-1B54AD061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604FD-AC4C-490A-A361-73FA8F3F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53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284B9-63A4-412C-AEB1-FB83B834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06414-D7E6-4CF6-9716-D8C9D01C3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807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8759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638209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84750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127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52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9243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853145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687779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2359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828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94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0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23920-C3BA-44DF-BEA9-D2C5825B5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42828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DBA73-7972-41F7-9375-6C5C01DE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AD8522-D5F9-4D44-AF73-2C95F53BB7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635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91B58-8C0D-404D-8002-C3A4FA233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92E87-EAE5-4CBD-9B25-5C15A5407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12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B3CDC-C67F-4E72-A666-970ABD0E7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E0E647-6A60-457A-8563-DBD18621CF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4936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48B13-1A20-431C-B3D1-F2464B4C8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B4D5C-86D1-498E-B2F5-D8C556962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74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D92E-F39E-428C-8A93-151AFEB5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DBEAE9-1102-4ED5-AA67-DC04F4489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120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0D74D-FED5-41E3-BB4A-8D00BDC3F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0D88A-CA87-44E0-B40D-382821F22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37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2018-09-16T08:21:52Z</dcterms:created>
  <dcterms:modified xsi:type="dcterms:W3CDTF">2018-09-16T08:22:51Z</dcterms:modified>
</cp:coreProperties>
</file>