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9F-4BA4-967A-20BE2944E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939032"/>
        <c:axId val="180541712"/>
      </c:radarChart>
      <c:catAx>
        <c:axId val="18093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41712"/>
        <c:crosses val="autoZero"/>
        <c:auto val="1"/>
        <c:lblAlgn val="ctr"/>
        <c:lblOffset val="100"/>
        <c:noMultiLvlLbl val="0"/>
      </c:catAx>
      <c:valAx>
        <c:axId val="18054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3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4201</c:v>
                </c:pt>
                <c:pt idx="1">
                  <c:v>4203</c:v>
                </c:pt>
                <c:pt idx="2">
                  <c:v>4208</c:v>
                </c:pt>
                <c:pt idx="3">
                  <c:v>4210</c:v>
                </c:pt>
                <c:pt idx="4">
                  <c:v>4215</c:v>
                </c:pt>
                <c:pt idx="5">
                  <c:v>4221</c:v>
                </c:pt>
                <c:pt idx="6">
                  <c:v>4227</c:v>
                </c:pt>
                <c:pt idx="7">
                  <c:v>4230</c:v>
                </c:pt>
                <c:pt idx="8">
                  <c:v>4232</c:v>
                </c:pt>
                <c:pt idx="9">
                  <c:v>4235</c:v>
                </c:pt>
                <c:pt idx="10">
                  <c:v>4244</c:v>
                </c:pt>
                <c:pt idx="11">
                  <c:v>4247</c:v>
                </c:pt>
                <c:pt idx="12">
                  <c:v>4252</c:v>
                </c:pt>
                <c:pt idx="13">
                  <c:v>4255</c:v>
                </c:pt>
                <c:pt idx="14">
                  <c:v>4260</c:v>
                </c:pt>
                <c:pt idx="15">
                  <c:v>4267</c:v>
                </c:pt>
                <c:pt idx="16">
                  <c:v>4277</c:v>
                </c:pt>
                <c:pt idx="17">
                  <c:v>4286</c:v>
                </c:pt>
                <c:pt idx="18">
                  <c:v>4287</c:v>
                </c:pt>
                <c:pt idx="19">
                  <c:v>4289</c:v>
                </c:pt>
                <c:pt idx="20">
                  <c:v>4292</c:v>
                </c:pt>
                <c:pt idx="21">
                  <c:v>4296</c:v>
                </c:pt>
                <c:pt idx="22">
                  <c:v>4299</c:v>
                </c:pt>
                <c:pt idx="23">
                  <c:v>4309</c:v>
                </c:pt>
                <c:pt idx="24">
                  <c:v>4314</c:v>
                </c:pt>
                <c:pt idx="25">
                  <c:v>4316</c:v>
                </c:pt>
                <c:pt idx="26">
                  <c:v>4323</c:v>
                </c:pt>
                <c:pt idx="27">
                  <c:v>4324</c:v>
                </c:pt>
                <c:pt idx="28">
                  <c:v>4330</c:v>
                </c:pt>
                <c:pt idx="29">
                  <c:v>4331</c:v>
                </c:pt>
                <c:pt idx="30">
                  <c:v>4338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2C-496F-94C3-21D383020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00760"/>
        <c:axId val="287595392"/>
      </c:lineChart>
      <c:dateAx>
        <c:axId val="350400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95392"/>
        <c:crosses val="autoZero"/>
        <c:auto val="1"/>
        <c:lblOffset val="100"/>
        <c:baseTimeUnit val="days"/>
      </c:dateAx>
      <c:valAx>
        <c:axId val="28759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0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7</c:v>
                </c:pt>
                <c:pt idx="2">
                  <c:v>4</c:v>
                </c:pt>
                <c:pt idx="3">
                  <c:v>7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  <c:pt idx="7">
                  <c:v>6</c:v>
                </c:pt>
                <c:pt idx="8">
                  <c:v>6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  <c:pt idx="12">
                  <c:v>3</c:v>
                </c:pt>
                <c:pt idx="13">
                  <c:v>2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7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2</c:v>
                </c:pt>
                <c:pt idx="28">
                  <c:v>3</c:v>
                </c:pt>
                <c:pt idx="29">
                  <c:v>2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3B-4161-8C1E-09CDAFD26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21360"/>
        <c:axId val="348021688"/>
      </c:lineChart>
      <c:dateAx>
        <c:axId val="348021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21688"/>
        <c:crosses val="autoZero"/>
        <c:auto val="1"/>
        <c:lblOffset val="100"/>
        <c:baseTimeUnit val="days"/>
      </c:dateAx>
      <c:valAx>
        <c:axId val="348021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21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4</c:v>
                </c:pt>
                <c:pt idx="7">
                  <c:v>4</c:v>
                </c:pt>
                <c:pt idx="8">
                  <c:v>2</c:v>
                </c:pt>
                <c:pt idx="9">
                  <c:v>2</c:v>
                </c:pt>
                <c:pt idx="10">
                  <c:v>9</c:v>
                </c:pt>
                <c:pt idx="11">
                  <c:v>15</c:v>
                </c:pt>
                <c:pt idx="12">
                  <c:v>16</c:v>
                </c:pt>
                <c:pt idx="13">
                  <c:v>15</c:v>
                </c:pt>
                <c:pt idx="14">
                  <c:v>15</c:v>
                </c:pt>
                <c:pt idx="15">
                  <c:v>16</c:v>
                </c:pt>
                <c:pt idx="16">
                  <c:v>9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39-405B-B206-909BDB0A5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595720"/>
        <c:axId val="350401416"/>
      </c:lineChart>
      <c:catAx>
        <c:axId val="28759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01416"/>
        <c:crosses val="autoZero"/>
        <c:auto val="1"/>
        <c:lblAlgn val="ctr"/>
        <c:lblOffset val="100"/>
        <c:noMultiLvlLbl val="0"/>
      </c:catAx>
      <c:valAx>
        <c:axId val="35040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59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19</c:v>
                </c:pt>
                <c:pt idx="2">
                  <c:v>21</c:v>
                </c:pt>
                <c:pt idx="3">
                  <c:v>18</c:v>
                </c:pt>
                <c:pt idx="4">
                  <c:v>10</c:v>
                </c:pt>
                <c:pt idx="5">
                  <c:v>6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1F-486C-8578-637CE70F7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930912"/>
        <c:axId val="288931240"/>
      </c:barChart>
      <c:catAx>
        <c:axId val="28893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31240"/>
        <c:crosses val="autoZero"/>
        <c:auto val="1"/>
        <c:lblAlgn val="ctr"/>
        <c:lblOffset val="100"/>
        <c:noMultiLvlLbl val="0"/>
      </c:catAx>
      <c:valAx>
        <c:axId val="28893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3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7E-43AF-B9AA-400F0E1479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7E-43AF-B9AA-400F0E14798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7E-43AF-B9AA-400F0E14798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7E-43AF-B9AA-400F0E14798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7E-43AF-B9AA-400F0E1479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497496"/>
        <c:axId val="353500448"/>
      </c:barChart>
      <c:catAx>
        <c:axId val="35349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0448"/>
        <c:crosses val="autoZero"/>
        <c:auto val="1"/>
        <c:lblAlgn val="ctr"/>
        <c:lblOffset val="100"/>
        <c:noMultiLvlLbl val="0"/>
      </c:catAx>
      <c:valAx>
        <c:axId val="35350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9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363</c:v>
                </c:pt>
                <c:pt idx="1">
                  <c:v>386</c:v>
                </c:pt>
                <c:pt idx="2">
                  <c:v>383</c:v>
                </c:pt>
                <c:pt idx="3">
                  <c:v>342</c:v>
                </c:pt>
                <c:pt idx="4">
                  <c:v>277</c:v>
                </c:pt>
                <c:pt idx="5">
                  <c:v>302</c:v>
                </c:pt>
                <c:pt idx="6">
                  <c:v>310</c:v>
                </c:pt>
                <c:pt idx="7">
                  <c:v>330</c:v>
                </c:pt>
                <c:pt idx="8">
                  <c:v>329</c:v>
                </c:pt>
                <c:pt idx="9">
                  <c:v>368</c:v>
                </c:pt>
                <c:pt idx="10">
                  <c:v>378</c:v>
                </c:pt>
                <c:pt idx="11">
                  <c:v>384</c:v>
                </c:pt>
                <c:pt idx="12">
                  <c:v>391</c:v>
                </c:pt>
                <c:pt idx="13">
                  <c:v>395</c:v>
                </c:pt>
                <c:pt idx="14">
                  <c:v>433</c:v>
                </c:pt>
                <c:pt idx="15">
                  <c:v>459</c:v>
                </c:pt>
                <c:pt idx="16">
                  <c:v>434</c:v>
                </c:pt>
                <c:pt idx="17">
                  <c:v>435</c:v>
                </c:pt>
                <c:pt idx="18">
                  <c:v>461</c:v>
                </c:pt>
                <c:pt idx="19">
                  <c:v>454</c:v>
                </c:pt>
                <c:pt idx="20">
                  <c:v>456</c:v>
                </c:pt>
                <c:pt idx="21">
                  <c:v>404</c:v>
                </c:pt>
                <c:pt idx="22">
                  <c:v>378</c:v>
                </c:pt>
                <c:pt idx="23">
                  <c:v>581</c:v>
                </c:pt>
                <c:pt idx="24">
                  <c:v>548</c:v>
                </c:pt>
                <c:pt idx="25">
                  <c:v>485</c:v>
                </c:pt>
                <c:pt idx="26">
                  <c:v>506</c:v>
                </c:pt>
                <c:pt idx="27">
                  <c:v>490</c:v>
                </c:pt>
                <c:pt idx="28">
                  <c:v>486</c:v>
                </c:pt>
                <c:pt idx="29">
                  <c:v>294</c:v>
                </c:pt>
                <c:pt idx="30">
                  <c:v>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79-420D-85F5-832C6FDCA7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496512"/>
        <c:axId val="353490608"/>
      </c:lineChart>
      <c:dateAx>
        <c:axId val="353496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90608"/>
        <c:crosses val="autoZero"/>
        <c:auto val="1"/>
        <c:lblOffset val="100"/>
        <c:baseTimeUnit val="days"/>
      </c:dateAx>
      <c:valAx>
        <c:axId val="35349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49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0.52393427006430005</c:v>
                </c:pt>
                <c:pt idx="1">
                  <c:v>0.88733256272522998</c:v>
                </c:pt>
                <c:pt idx="2">
                  <c:v>0.67776456599287005</c:v>
                </c:pt>
                <c:pt idx="3">
                  <c:v>0.61432983742321001</c:v>
                </c:pt>
                <c:pt idx="4">
                  <c:v>0.65052231718898001</c:v>
                </c:pt>
                <c:pt idx="5">
                  <c:v>0.44452347083926003</c:v>
                </c:pt>
                <c:pt idx="6">
                  <c:v>0.53267045454545003</c:v>
                </c:pt>
                <c:pt idx="7">
                  <c:v>0.60706401766004003</c:v>
                </c:pt>
                <c:pt idx="8">
                  <c:v>0.46088395178445002</c:v>
                </c:pt>
                <c:pt idx="9">
                  <c:v>0.52445074415308002</c:v>
                </c:pt>
                <c:pt idx="10">
                  <c:v>0.88464260438783004</c:v>
                </c:pt>
                <c:pt idx="11">
                  <c:v>0.60070671378092</c:v>
                </c:pt>
                <c:pt idx="12">
                  <c:v>0.33733427473131</c:v>
                </c:pt>
                <c:pt idx="13">
                  <c:v>0.57606395485539996</c:v>
                </c:pt>
                <c:pt idx="14">
                  <c:v>1.0993657505284999</c:v>
                </c:pt>
                <c:pt idx="15">
                  <c:v>0.85385878489327005</c:v>
                </c:pt>
                <c:pt idx="16">
                  <c:v>0.59925093632959003</c:v>
                </c:pt>
                <c:pt idx="17">
                  <c:v>0.50055060566623</c:v>
                </c:pt>
                <c:pt idx="18">
                  <c:v>0.62995800279980996</c:v>
                </c:pt>
                <c:pt idx="19">
                  <c:v>0</c:v>
                </c:pt>
                <c:pt idx="20">
                  <c:v>0</c:v>
                </c:pt>
                <c:pt idx="21">
                  <c:v>0.46576618537494002</c:v>
                </c:pt>
                <c:pt idx="22">
                  <c:v>6.4929020246683997</c:v>
                </c:pt>
                <c:pt idx="23">
                  <c:v>0.37174721189590998</c:v>
                </c:pt>
                <c:pt idx="24">
                  <c:v>0.23196474135931</c:v>
                </c:pt>
                <c:pt idx="25">
                  <c:v>1.0544611819234999</c:v>
                </c:pt>
                <c:pt idx="26">
                  <c:v>0.50937717064135002</c:v>
                </c:pt>
                <c:pt idx="27">
                  <c:v>0.42794355771455</c:v>
                </c:pt>
                <c:pt idx="28">
                  <c:v>0.50073183884137995</c:v>
                </c:pt>
                <c:pt idx="29">
                  <c:v>0.20785219399537999</c:v>
                </c:pt>
                <c:pt idx="30">
                  <c:v>0.58260267651131004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77-4D59-A17B-6A36EE50F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06352"/>
        <c:axId val="353503728"/>
      </c:lineChart>
      <c:dateAx>
        <c:axId val="353506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3728"/>
        <c:crosses val="autoZero"/>
        <c:auto val="1"/>
        <c:lblOffset val="100"/>
        <c:baseTimeUnit val="days"/>
      </c:dateAx>
      <c:valAx>
        <c:axId val="35350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381</c:v>
                </c:pt>
                <c:pt idx="1">
                  <c:v>372</c:v>
                </c:pt>
                <c:pt idx="2">
                  <c:v>386</c:v>
                </c:pt>
                <c:pt idx="3">
                  <c:v>384</c:v>
                </c:pt>
                <c:pt idx="4">
                  <c:v>313</c:v>
                </c:pt>
                <c:pt idx="5">
                  <c:v>285</c:v>
                </c:pt>
                <c:pt idx="6">
                  <c:v>312</c:v>
                </c:pt>
                <c:pt idx="7">
                  <c:v>328</c:v>
                </c:pt>
                <c:pt idx="8">
                  <c:v>333</c:v>
                </c:pt>
                <c:pt idx="9">
                  <c:v>345</c:v>
                </c:pt>
                <c:pt idx="10">
                  <c:v>371</c:v>
                </c:pt>
                <c:pt idx="11">
                  <c:v>384</c:v>
                </c:pt>
                <c:pt idx="12">
                  <c:v>395</c:v>
                </c:pt>
                <c:pt idx="13">
                  <c:v>397</c:v>
                </c:pt>
                <c:pt idx="14">
                  <c:v>408</c:v>
                </c:pt>
                <c:pt idx="15">
                  <c:v>447</c:v>
                </c:pt>
                <c:pt idx="16">
                  <c:v>446</c:v>
                </c:pt>
                <c:pt idx="17">
                  <c:v>438</c:v>
                </c:pt>
                <c:pt idx="18">
                  <c:v>446</c:v>
                </c:pt>
                <c:pt idx="19">
                  <c:v>467</c:v>
                </c:pt>
                <c:pt idx="20">
                  <c:v>456</c:v>
                </c:pt>
                <c:pt idx="21">
                  <c:v>432</c:v>
                </c:pt>
                <c:pt idx="22">
                  <c:v>397</c:v>
                </c:pt>
                <c:pt idx="23">
                  <c:v>558</c:v>
                </c:pt>
                <c:pt idx="24">
                  <c:v>570</c:v>
                </c:pt>
                <c:pt idx="25">
                  <c:v>533</c:v>
                </c:pt>
                <c:pt idx="26">
                  <c:v>508</c:v>
                </c:pt>
                <c:pt idx="27">
                  <c:v>501</c:v>
                </c:pt>
                <c:pt idx="28">
                  <c:v>489</c:v>
                </c:pt>
                <c:pt idx="29">
                  <c:v>391</c:v>
                </c:pt>
                <c:pt idx="30">
                  <c:v>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92-433E-BD8A-4AF5A7E5D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05040"/>
        <c:axId val="353505368"/>
      </c:lineChart>
      <c:dateAx>
        <c:axId val="353505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5368"/>
        <c:crosses val="autoZero"/>
        <c:auto val="1"/>
        <c:lblOffset val="100"/>
        <c:baseTimeUnit val="days"/>
      </c:dateAx>
      <c:valAx>
        <c:axId val="35350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</c:v>
                </c:pt>
                <c:pt idx="1">
                  <c:v>37</c:v>
                </c:pt>
                <c:pt idx="2">
                  <c:v>28</c:v>
                </c:pt>
                <c:pt idx="3">
                  <c:v>25</c:v>
                </c:pt>
                <c:pt idx="4">
                  <c:v>27</c:v>
                </c:pt>
                <c:pt idx="5">
                  <c:v>18</c:v>
                </c:pt>
                <c:pt idx="6">
                  <c:v>22</c:v>
                </c:pt>
                <c:pt idx="7">
                  <c:v>25</c:v>
                </c:pt>
                <c:pt idx="8">
                  <c:v>19</c:v>
                </c:pt>
                <c:pt idx="9">
                  <c:v>22</c:v>
                </c:pt>
                <c:pt idx="10">
                  <c:v>37</c:v>
                </c:pt>
                <c:pt idx="11">
                  <c:v>25</c:v>
                </c:pt>
                <c:pt idx="12">
                  <c:v>14</c:v>
                </c:pt>
                <c:pt idx="13">
                  <c:v>24</c:v>
                </c:pt>
                <c:pt idx="14">
                  <c:v>46</c:v>
                </c:pt>
                <c:pt idx="15">
                  <c:v>36</c:v>
                </c:pt>
                <c:pt idx="16">
                  <c:v>25</c:v>
                </c:pt>
                <c:pt idx="17">
                  <c:v>21</c:v>
                </c:pt>
                <c:pt idx="18">
                  <c:v>27</c:v>
                </c:pt>
                <c:pt idx="19">
                  <c:v>0</c:v>
                </c:pt>
                <c:pt idx="20">
                  <c:v>0</c:v>
                </c:pt>
                <c:pt idx="21">
                  <c:v>20</c:v>
                </c:pt>
                <c:pt idx="22">
                  <c:v>279</c:v>
                </c:pt>
                <c:pt idx="23">
                  <c:v>16</c:v>
                </c:pt>
                <c:pt idx="24">
                  <c:v>10</c:v>
                </c:pt>
                <c:pt idx="25">
                  <c:v>45</c:v>
                </c:pt>
                <c:pt idx="26">
                  <c:v>22</c:v>
                </c:pt>
                <c:pt idx="27">
                  <c:v>18</c:v>
                </c:pt>
                <c:pt idx="28">
                  <c:v>21</c:v>
                </c:pt>
                <c:pt idx="29">
                  <c:v>9</c:v>
                </c:pt>
                <c:pt idx="30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4E-4C4A-8D8E-F5616AD42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608760"/>
        <c:axId val="349609416"/>
      </c:lineChart>
      <c:dateAx>
        <c:axId val="349608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09416"/>
        <c:crosses val="autoZero"/>
        <c:auto val="1"/>
        <c:lblOffset val="100"/>
        <c:baseTimeUnit val="days"/>
      </c:dateAx>
      <c:valAx>
        <c:axId val="34960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0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07-43FD-82C2-5E2BDA08BA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9600888"/>
        <c:axId val="349604168"/>
      </c:radarChart>
      <c:catAx>
        <c:axId val="34960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04168"/>
        <c:crosses val="autoZero"/>
        <c:auto val="1"/>
        <c:lblAlgn val="ctr"/>
        <c:lblOffset val="100"/>
        <c:noMultiLvlLbl val="0"/>
      </c:catAx>
      <c:valAx>
        <c:axId val="34960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0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414</c:v>
                </c:pt>
                <c:pt idx="1">
                  <c:v>416</c:v>
                </c:pt>
                <c:pt idx="2">
                  <c:v>415</c:v>
                </c:pt>
                <c:pt idx="3">
                  <c:v>417</c:v>
                </c:pt>
                <c:pt idx="4">
                  <c:v>418</c:v>
                </c:pt>
                <c:pt idx="5">
                  <c:v>418</c:v>
                </c:pt>
                <c:pt idx="6">
                  <c:v>418</c:v>
                </c:pt>
                <c:pt idx="7">
                  <c:v>419</c:v>
                </c:pt>
                <c:pt idx="8">
                  <c:v>418</c:v>
                </c:pt>
                <c:pt idx="9">
                  <c:v>418</c:v>
                </c:pt>
                <c:pt idx="10">
                  <c:v>418</c:v>
                </c:pt>
                <c:pt idx="11">
                  <c:v>419</c:v>
                </c:pt>
                <c:pt idx="12">
                  <c:v>418</c:v>
                </c:pt>
                <c:pt idx="13">
                  <c:v>419</c:v>
                </c:pt>
                <c:pt idx="14">
                  <c:v>419</c:v>
                </c:pt>
                <c:pt idx="15">
                  <c:v>419</c:v>
                </c:pt>
                <c:pt idx="16">
                  <c:v>420</c:v>
                </c:pt>
                <c:pt idx="17">
                  <c:v>421</c:v>
                </c:pt>
                <c:pt idx="18">
                  <c:v>420</c:v>
                </c:pt>
                <c:pt idx="19">
                  <c:v>418</c:v>
                </c:pt>
                <c:pt idx="20">
                  <c:v>419</c:v>
                </c:pt>
                <c:pt idx="21">
                  <c:v>419</c:v>
                </c:pt>
                <c:pt idx="22">
                  <c:v>419</c:v>
                </c:pt>
                <c:pt idx="23">
                  <c:v>420</c:v>
                </c:pt>
                <c:pt idx="24">
                  <c:v>419</c:v>
                </c:pt>
                <c:pt idx="25">
                  <c:v>418</c:v>
                </c:pt>
                <c:pt idx="26">
                  <c:v>418</c:v>
                </c:pt>
                <c:pt idx="27">
                  <c:v>418</c:v>
                </c:pt>
                <c:pt idx="28">
                  <c:v>418</c:v>
                </c:pt>
                <c:pt idx="29">
                  <c:v>417</c:v>
                </c:pt>
                <c:pt idx="30">
                  <c:v>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3D-4A2E-B33E-CB126DFB8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822616"/>
        <c:axId val="352818024"/>
      </c:lineChart>
      <c:dateAx>
        <c:axId val="352822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18024"/>
        <c:crosses val="autoZero"/>
        <c:auto val="1"/>
        <c:lblOffset val="100"/>
        <c:baseTimeUnit val="days"/>
      </c:dateAx>
      <c:valAx>
        <c:axId val="35281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22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6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BB-4055-889E-9A64C3F786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811136"/>
        <c:axId val="352816056"/>
      </c:lineChart>
      <c:dateAx>
        <c:axId val="352811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16056"/>
        <c:crosses val="autoZero"/>
        <c:auto val="1"/>
        <c:lblOffset val="100"/>
        <c:baseTimeUnit val="days"/>
      </c:dateAx>
      <c:valAx>
        <c:axId val="35281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1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6</c:v>
                </c:pt>
                <c:pt idx="10">
                  <c:v>6</c:v>
                </c:pt>
                <c:pt idx="11">
                  <c:v>9</c:v>
                </c:pt>
                <c:pt idx="12">
                  <c:v>11</c:v>
                </c:pt>
                <c:pt idx="13">
                  <c:v>1</c:v>
                </c:pt>
                <c:pt idx="14">
                  <c:v>2</c:v>
                </c:pt>
                <c:pt idx="15">
                  <c:v>12</c:v>
                </c:pt>
                <c:pt idx="16">
                  <c:v>5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E3-4998-9AF5-6E75732F2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814088"/>
        <c:axId val="352815072"/>
      </c:lineChart>
      <c:catAx>
        <c:axId val="35281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15072"/>
        <c:crosses val="autoZero"/>
        <c:auto val="1"/>
        <c:lblAlgn val="ctr"/>
        <c:lblOffset val="100"/>
        <c:noMultiLvlLbl val="0"/>
      </c:catAx>
      <c:valAx>
        <c:axId val="35281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1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9</c:v>
                </c:pt>
                <c:pt idx="2">
                  <c:v>11</c:v>
                </c:pt>
                <c:pt idx="3">
                  <c:v>9</c:v>
                </c:pt>
                <c:pt idx="4">
                  <c:v>4</c:v>
                </c:pt>
                <c:pt idx="5">
                  <c:v>6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60-4E07-B547-EC2DD1D9C3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928616"/>
        <c:axId val="352820320"/>
      </c:barChart>
      <c:catAx>
        <c:axId val="28892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20320"/>
        <c:crosses val="autoZero"/>
        <c:auto val="1"/>
        <c:lblAlgn val="ctr"/>
        <c:lblOffset val="100"/>
        <c:noMultiLvlLbl val="0"/>
      </c:catAx>
      <c:valAx>
        <c:axId val="35282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92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1.2077294685990001</c:v>
                </c:pt>
                <c:pt idx="1">
                  <c:v>0.81927710843373003</c:v>
                </c:pt>
                <c:pt idx="2">
                  <c:v>1.1244979919678999</c:v>
                </c:pt>
                <c:pt idx="3">
                  <c:v>0.76121794871795001</c:v>
                </c:pt>
                <c:pt idx="4">
                  <c:v>1.0391686650679</c:v>
                </c:pt>
                <c:pt idx="5">
                  <c:v>0.95693779904305998</c:v>
                </c:pt>
                <c:pt idx="6">
                  <c:v>1.4354066985645999</c:v>
                </c:pt>
                <c:pt idx="7">
                  <c:v>0.87719298245613997</c:v>
                </c:pt>
                <c:pt idx="8">
                  <c:v>1.03668261563</c:v>
                </c:pt>
                <c:pt idx="9">
                  <c:v>0.47846889952152999</c:v>
                </c:pt>
                <c:pt idx="10">
                  <c:v>0.55821371610845005</c:v>
                </c:pt>
                <c:pt idx="11">
                  <c:v>0.71770334928229995</c:v>
                </c:pt>
                <c:pt idx="12">
                  <c:v>0.47846889952152999</c:v>
                </c:pt>
                <c:pt idx="13">
                  <c:v>0.59808612440191</c:v>
                </c:pt>
                <c:pt idx="14">
                  <c:v>1.3126491646778</c:v>
                </c:pt>
                <c:pt idx="15">
                  <c:v>0.47732696897374999</c:v>
                </c:pt>
                <c:pt idx="16">
                  <c:v>0.95465393794748998</c:v>
                </c:pt>
                <c:pt idx="17">
                  <c:v>0.11904761904762</c:v>
                </c:pt>
                <c:pt idx="18">
                  <c:v>0.83333333333333004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0.71770334928229995</c:v>
                </c:pt>
                <c:pt idx="26">
                  <c:v>0.71770334928229995</c:v>
                </c:pt>
                <c:pt idx="27">
                  <c:v>0.79744816586921996</c:v>
                </c:pt>
                <c:pt idx="28">
                  <c:v>0.71770334928229995</c:v>
                </c:pt>
                <c:pt idx="29">
                  <c:v>0.95923261390887005</c:v>
                </c:pt>
                <c:pt idx="30">
                  <c:v>1.0391686650679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10-490E-88B1-080D3F383A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919576"/>
        <c:axId val="354913672"/>
      </c:lineChart>
      <c:dateAx>
        <c:axId val="35491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13672"/>
        <c:crosses val="autoZero"/>
        <c:auto val="1"/>
        <c:lblOffset val="100"/>
        <c:baseTimeUnit val="days"/>
      </c:dateAx>
      <c:valAx>
        <c:axId val="35491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1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6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5</c:v>
                </c:pt>
                <c:pt idx="15">
                  <c:v>2</c:v>
                </c:pt>
                <c:pt idx="16">
                  <c:v>4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BB-4165-B8B0-69EA41897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918920"/>
        <c:axId val="354919248"/>
      </c:lineChart>
      <c:dateAx>
        <c:axId val="354918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19248"/>
        <c:crosses val="autoZero"/>
        <c:auto val="1"/>
        <c:lblOffset val="100"/>
        <c:baseTimeUnit val="days"/>
      </c:dateAx>
      <c:valAx>
        <c:axId val="354919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91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1306</c:v>
                </c:pt>
                <c:pt idx="1">
                  <c:v>1305</c:v>
                </c:pt>
                <c:pt idx="2">
                  <c:v>1313</c:v>
                </c:pt>
                <c:pt idx="3">
                  <c:v>1315</c:v>
                </c:pt>
                <c:pt idx="4">
                  <c:v>1322</c:v>
                </c:pt>
                <c:pt idx="5">
                  <c:v>1327</c:v>
                </c:pt>
                <c:pt idx="6">
                  <c:v>1329</c:v>
                </c:pt>
                <c:pt idx="7">
                  <c:v>1330</c:v>
                </c:pt>
                <c:pt idx="8">
                  <c:v>1331</c:v>
                </c:pt>
                <c:pt idx="9">
                  <c:v>1336</c:v>
                </c:pt>
                <c:pt idx="10">
                  <c:v>1333</c:v>
                </c:pt>
                <c:pt idx="11">
                  <c:v>1336</c:v>
                </c:pt>
                <c:pt idx="12">
                  <c:v>1338</c:v>
                </c:pt>
                <c:pt idx="13">
                  <c:v>1343</c:v>
                </c:pt>
                <c:pt idx="14">
                  <c:v>1342</c:v>
                </c:pt>
                <c:pt idx="15">
                  <c:v>1344</c:v>
                </c:pt>
                <c:pt idx="16">
                  <c:v>1347</c:v>
                </c:pt>
                <c:pt idx="17">
                  <c:v>1350</c:v>
                </c:pt>
                <c:pt idx="18">
                  <c:v>1353</c:v>
                </c:pt>
                <c:pt idx="19">
                  <c:v>1355</c:v>
                </c:pt>
                <c:pt idx="20">
                  <c:v>1355</c:v>
                </c:pt>
                <c:pt idx="21">
                  <c:v>1354</c:v>
                </c:pt>
                <c:pt idx="22">
                  <c:v>1357</c:v>
                </c:pt>
                <c:pt idx="23">
                  <c:v>1359</c:v>
                </c:pt>
                <c:pt idx="24">
                  <c:v>1361</c:v>
                </c:pt>
                <c:pt idx="25">
                  <c:v>1363</c:v>
                </c:pt>
                <c:pt idx="26">
                  <c:v>1365</c:v>
                </c:pt>
                <c:pt idx="27">
                  <c:v>1367</c:v>
                </c:pt>
                <c:pt idx="28">
                  <c:v>1371</c:v>
                </c:pt>
                <c:pt idx="29">
                  <c:v>1370</c:v>
                </c:pt>
                <c:pt idx="30">
                  <c:v>1372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F2-4174-AE16-E9A3371EE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43624"/>
        <c:axId val="355639360"/>
      </c:lineChart>
      <c:dateAx>
        <c:axId val="355643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39360"/>
        <c:crosses val="autoZero"/>
        <c:auto val="1"/>
        <c:lblOffset val="100"/>
        <c:baseTimeUnit val="days"/>
      </c:dateAx>
      <c:valAx>
        <c:axId val="35563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4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5.5938999999999997</c:v>
                </c:pt>
                <c:pt idx="2">
                  <c:v>6.9519000000000002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4.8156999999999996</c:v>
                </c:pt>
                <c:pt idx="8">
                  <c:v>0</c:v>
                </c:pt>
                <c:pt idx="9">
                  <c:v>5.8140000000000001</c:v>
                </c:pt>
                <c:pt idx="10">
                  <c:v>3.0735000000000001</c:v>
                </c:pt>
                <c:pt idx="11">
                  <c:v>5.1723999999999997</c:v>
                </c:pt>
                <c:pt idx="12">
                  <c:v>0</c:v>
                </c:pt>
                <c:pt idx="13">
                  <c:v>0</c:v>
                </c:pt>
                <c:pt idx="14">
                  <c:v>5.8121999999999998</c:v>
                </c:pt>
                <c:pt idx="15">
                  <c:v>13.142200000000001</c:v>
                </c:pt>
                <c:pt idx="16">
                  <c:v>5.3159999999999998</c:v>
                </c:pt>
                <c:pt idx="17">
                  <c:v>7.3071000000000002</c:v>
                </c:pt>
                <c:pt idx="18">
                  <c:v>6.2915999999999999</c:v>
                </c:pt>
                <c:pt idx="19">
                  <c:v>5.7606999999999999</c:v>
                </c:pt>
                <c:pt idx="20">
                  <c:v>0</c:v>
                </c:pt>
                <c:pt idx="21">
                  <c:v>12.038399999999999</c:v>
                </c:pt>
                <c:pt idx="22">
                  <c:v>8.4870999999999999</c:v>
                </c:pt>
                <c:pt idx="23">
                  <c:v>4.6391999999999998</c:v>
                </c:pt>
                <c:pt idx="24">
                  <c:v>10.1471</c:v>
                </c:pt>
                <c:pt idx="25">
                  <c:v>6.1307</c:v>
                </c:pt>
                <c:pt idx="26">
                  <c:v>6.6349</c:v>
                </c:pt>
                <c:pt idx="27">
                  <c:v>3.5139</c:v>
                </c:pt>
                <c:pt idx="28">
                  <c:v>5.1863000000000001</c:v>
                </c:pt>
                <c:pt idx="29">
                  <c:v>4.1605999999999996</c:v>
                </c:pt>
                <c:pt idx="30">
                  <c:v>2.5529000000000002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BB-47BA-92F7-9C9164F5F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45592"/>
        <c:axId val="355645920"/>
      </c:lineChart>
      <c:dateAx>
        <c:axId val="35564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45920"/>
        <c:crosses val="autoZero"/>
        <c:auto val="1"/>
        <c:lblOffset val="100"/>
        <c:baseTimeUnit val="days"/>
      </c:dateAx>
      <c:valAx>
        <c:axId val="35564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4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C5-43E0-8A7E-C3BDFCDA5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47560"/>
        <c:axId val="355655104"/>
      </c:lineChart>
      <c:dateAx>
        <c:axId val="35564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55104"/>
        <c:crosses val="autoZero"/>
        <c:auto val="1"/>
        <c:lblOffset val="100"/>
        <c:baseTimeUnit val="days"/>
      </c:dateAx>
      <c:valAx>
        <c:axId val="35565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4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7D037-455D-4A89-9A94-87625831B4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C66B8-44FE-49A5-B8CD-757B710D56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2049927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2EC77-D922-4931-A3A1-C1AAC7705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7253B4-B92A-4447-BDDB-8B00F8E750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42277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01BFE-0E14-4C56-8928-2576A7627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1BDFB-5E3E-4072-AA8C-668D4A920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870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745FA-EB36-463D-A788-E9BCA03F5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CCED85-5D41-4EF8-8CB5-6CA788015A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30785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85156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7357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97424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87338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37060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89053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5688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699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13684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7319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95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02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3CCC2-1A00-4898-967A-8C8802F55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856856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9DC17-E4E2-4C60-A94F-212868459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A32291-343F-4023-B5EC-979E44C1A8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0751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581A4-CEEA-41C9-A43E-B8B56E620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6C72-0CFF-4192-A14C-0D6121AE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54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8284-6686-4628-850A-05AEFEB08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49CA99-40C1-4189-AC15-C892A269D7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407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6D876-EC92-4740-AF0C-97CDBF3BE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6B24E-C9F0-42DB-9B83-3D67B8EA3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70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55C3A-BB40-45EE-A4D2-3627DB351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99B1AB-36D9-4281-BCE7-E5D3553E21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4769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05319-4B8E-48AB-BF1F-8458B7EA3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F8236-1E35-4004-A4E3-40DE65AE2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692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C3C9D-56D1-47C5-97B7-8FCC0727F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383CD4-ED63-4C3E-8498-0F99B4D690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122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6BACF-BC26-40AA-9F11-8CA6257CF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668EF-4EE8-46D0-AFC6-C0CFC2D8C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45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9F7D4-2C7C-403C-B880-49834A491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EC884F-BA1A-4F28-9476-8E1C54F630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4562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6FB9B6-1A83-4CC2-A1DB-A78E0E75A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9D8EE7-1A34-4CDD-AC2F-EA475B41A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499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69529-AEC8-4E10-8DFB-93C2E792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35ACFB-BD36-46AB-8EB4-EF352A6E64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751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8500F-7740-4D75-854B-9384EDD2E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8E0F4-6D98-4D7D-AF5D-07ADB433A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292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DF07D-90AD-42F0-8A7A-399A28502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B62245-04DF-4C5F-B29B-DD394963BE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1208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D620F-E2BC-40F7-AC11-7AD3C0ED0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DF07F-99A6-42CD-A11F-29FDE91AF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3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592B8-34A9-46EB-A1EF-8C9D3CA09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40EC95-8B5A-4287-9C1D-D21841D95F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627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85738-2D1F-4D9B-BE14-41BF63325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6A6CC-9BE2-4951-8E3C-872D3C4A8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763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0CFF7-9C96-445B-BF8A-BBF45651E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442E2D-5261-4DBE-B255-D5996394E4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439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505451-6A0E-40DC-8C27-747D70230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9EC89-791A-4425-A2A1-6C6F7A225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834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58239-5DC4-45A1-AB9F-AE1F0D849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359D17-00CD-4BC6-8CAF-B36A39836C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7686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C72A5-D0FD-4B86-995D-95628C2F0C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2E028-9436-4DF7-9499-67D772A4C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7096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00B0E-5B54-44D3-A8D5-77B6A66C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3C16E3-3530-42BD-B9C9-B9A26DDC0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85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84940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1555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4783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249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621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344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8497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6304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0716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3524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7260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664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248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3683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3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136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4B1B9A-12FD-4EAD-9F7B-B833BFB80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277510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02BCC-1D1F-4C4E-B7BF-352A46FE3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435891-9DDF-454D-B750-B054F2B758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17950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2A925-A1AB-41E5-A134-47C6EACFD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A3AC-5BBF-4733-92D5-7C560C992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366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D83D5-E887-42D2-94C3-2C70DE115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3602B6-B5E5-42EF-87D5-1FF012622B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192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9DE261-8292-431D-BE9A-1CC716D3C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77615-5E30-446E-B539-F81336F40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7526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26874-FCB5-4412-B19E-6B33B4B7A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7CF7AF-A414-4748-A922-8FFFF72DB9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4324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46AA2-0930-4FCC-A7F8-BA118D50E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39FE5-47E3-4FFB-A9CB-930CA6749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162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EC8C8-7828-4AC6-96D5-C1A0676B9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2D0536-17CA-4077-B3AA-F1522AA85C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1286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36AB9-1227-45F6-810E-90BB81F3A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E1C34C-6E00-4281-BF3A-E91333626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363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E4AB0-4801-44DD-ADB5-20FCE54B3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3A4DCD-66A0-4FD0-BCB2-2B6F4DB7C3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1120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16B96-6527-4A22-A46D-34A7BAD57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3A7ED-D06F-4808-9539-750F31A0D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548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F7155-69B6-4C90-ACD0-2EDCA7414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CE551-AA65-4EC6-967A-DE29B42E91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9199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19612-9EFE-4427-ACEE-4D0A91877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C3FD6-0EA4-452B-8965-F8F8B17DA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043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6E21C-5CE1-4388-ADC0-90239F70E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1FCF7-4072-48FE-85F3-B909AD518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042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59387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582530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72153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270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7400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0694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897201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647790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85974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8171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80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6.4695 %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484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A6F35-9426-445F-8566-C3A6A3E1C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956603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C430-4EAF-49AF-9029-24F551254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D6136B-852B-4FF3-A107-ED4F1FED10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7437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CF3B9-4C5C-4B9A-89C4-FB2E768EF3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63803-9B57-4CE1-9117-86534EEF1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33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E83C7-AAC5-4ADB-A2C5-5CEE1E211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5063FE-DCC7-4D9F-B690-A3C7A256FE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9657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B4D34-08F6-4ED5-BDFB-3191ECB5D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6840D-1FF1-4156-89E5-E4C8998D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6642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F4F9A-753E-496F-8EF4-0D3A628BC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058BC0-08CD-446D-98CC-3E95618B0F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183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57755-C538-4CCD-A3D1-2B61EECF3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39BDF-503E-44DB-AB59-28D6D484E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009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Administrator</dc:creator>
  <cp:lastModifiedBy>Administrator</cp:lastModifiedBy>
  <cp:revision>1</cp:revision>
  <dcterms:created xsi:type="dcterms:W3CDTF">2018-08-15T13:37:19Z</dcterms:created>
  <dcterms:modified xsi:type="dcterms:W3CDTF">2018-08-15T13:38:03Z</dcterms:modified>
</cp:coreProperties>
</file>