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0B2-4919-9103-9974C7E371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8115984"/>
        <c:axId val="288116312"/>
      </c:radarChart>
      <c:catAx>
        <c:axId val="288115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116312"/>
        <c:crosses val="autoZero"/>
        <c:auto val="1"/>
        <c:lblAlgn val="ctr"/>
        <c:lblOffset val="100"/>
        <c:noMultiLvlLbl val="0"/>
      </c:catAx>
      <c:valAx>
        <c:axId val="288116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115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3573</c:v>
                </c:pt>
                <c:pt idx="1">
                  <c:v>3704</c:v>
                </c:pt>
                <c:pt idx="2">
                  <c:v>3813</c:v>
                </c:pt>
                <c:pt idx="3">
                  <c:v>3895</c:v>
                </c:pt>
                <c:pt idx="4">
                  <c:v>3979</c:v>
                </c:pt>
                <c:pt idx="5">
                  <c:v>4043</c:v>
                </c:pt>
                <c:pt idx="6">
                  <c:v>4078</c:v>
                </c:pt>
                <c:pt idx="7">
                  <c:v>4083</c:v>
                </c:pt>
                <c:pt idx="8">
                  <c:v>4093</c:v>
                </c:pt>
                <c:pt idx="9">
                  <c:v>4107</c:v>
                </c:pt>
                <c:pt idx="10">
                  <c:v>4117</c:v>
                </c:pt>
                <c:pt idx="11">
                  <c:v>4132</c:v>
                </c:pt>
                <c:pt idx="12">
                  <c:v>4140</c:v>
                </c:pt>
                <c:pt idx="13">
                  <c:v>4148</c:v>
                </c:pt>
                <c:pt idx="14">
                  <c:v>4150</c:v>
                </c:pt>
                <c:pt idx="15">
                  <c:v>4155</c:v>
                </c:pt>
                <c:pt idx="16">
                  <c:v>4157</c:v>
                </c:pt>
                <c:pt idx="17">
                  <c:v>4163</c:v>
                </c:pt>
                <c:pt idx="18">
                  <c:v>4167</c:v>
                </c:pt>
                <c:pt idx="19">
                  <c:v>4171</c:v>
                </c:pt>
                <c:pt idx="20">
                  <c:v>4172</c:v>
                </c:pt>
                <c:pt idx="21">
                  <c:v>4175</c:v>
                </c:pt>
                <c:pt idx="22">
                  <c:v>4172</c:v>
                </c:pt>
                <c:pt idx="23">
                  <c:v>4173</c:v>
                </c:pt>
                <c:pt idx="24">
                  <c:v>4175</c:v>
                </c:pt>
                <c:pt idx="25">
                  <c:v>4179</c:v>
                </c:pt>
                <c:pt idx="26">
                  <c:v>4181</c:v>
                </c:pt>
                <c:pt idx="27">
                  <c:v>4191</c:v>
                </c:pt>
                <c:pt idx="28">
                  <c:v>4195</c:v>
                </c:pt>
                <c:pt idx="29">
                  <c:v>4197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568-4EEF-B336-802D4D68A3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4881312"/>
        <c:axId val="284877048"/>
      </c:lineChart>
      <c:dateAx>
        <c:axId val="2848813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877048"/>
        <c:crosses val="autoZero"/>
        <c:auto val="1"/>
        <c:lblOffset val="100"/>
        <c:baseTimeUnit val="days"/>
      </c:dateAx>
      <c:valAx>
        <c:axId val="284877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881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</c:v>
                </c:pt>
                <c:pt idx="1">
                  <c:v>1</c:v>
                </c:pt>
                <c:pt idx="2">
                  <c:v>4</c:v>
                </c:pt>
                <c:pt idx="3">
                  <c:v>4</c:v>
                </c:pt>
                <c:pt idx="4">
                  <c:v>5</c:v>
                </c:pt>
                <c:pt idx="5">
                  <c:v>4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2</c:v>
                </c:pt>
                <c:pt idx="10">
                  <c:v>0</c:v>
                </c:pt>
                <c:pt idx="11">
                  <c:v>8</c:v>
                </c:pt>
                <c:pt idx="12">
                  <c:v>7</c:v>
                </c:pt>
                <c:pt idx="13">
                  <c:v>5</c:v>
                </c:pt>
                <c:pt idx="14">
                  <c:v>4</c:v>
                </c:pt>
                <c:pt idx="15">
                  <c:v>3</c:v>
                </c:pt>
                <c:pt idx="16">
                  <c:v>4</c:v>
                </c:pt>
                <c:pt idx="17">
                  <c:v>4</c:v>
                </c:pt>
                <c:pt idx="18">
                  <c:v>6</c:v>
                </c:pt>
                <c:pt idx="19">
                  <c:v>6</c:v>
                </c:pt>
                <c:pt idx="20">
                  <c:v>6</c:v>
                </c:pt>
                <c:pt idx="21">
                  <c:v>5</c:v>
                </c:pt>
                <c:pt idx="22">
                  <c:v>4</c:v>
                </c:pt>
                <c:pt idx="23">
                  <c:v>7</c:v>
                </c:pt>
                <c:pt idx="24">
                  <c:v>9</c:v>
                </c:pt>
                <c:pt idx="25">
                  <c:v>8</c:v>
                </c:pt>
                <c:pt idx="26">
                  <c:v>7</c:v>
                </c:pt>
                <c:pt idx="27">
                  <c:v>10</c:v>
                </c:pt>
                <c:pt idx="28">
                  <c:v>3</c:v>
                </c:pt>
                <c:pt idx="29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548-4D2B-86DD-B9E6595B21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6566736"/>
        <c:axId val="286567064"/>
      </c:lineChart>
      <c:dateAx>
        <c:axId val="2865667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567064"/>
        <c:crosses val="autoZero"/>
        <c:auto val="1"/>
        <c:lblOffset val="100"/>
        <c:baseTimeUnit val="days"/>
      </c:dateAx>
      <c:valAx>
        <c:axId val="286567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566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2</c:v>
                </c:pt>
                <c:pt idx="7">
                  <c:v>2</c:v>
                </c:pt>
                <c:pt idx="8">
                  <c:v>1</c:v>
                </c:pt>
                <c:pt idx="9">
                  <c:v>3</c:v>
                </c:pt>
                <c:pt idx="10">
                  <c:v>14</c:v>
                </c:pt>
                <c:pt idx="11">
                  <c:v>14</c:v>
                </c:pt>
                <c:pt idx="12">
                  <c:v>26</c:v>
                </c:pt>
                <c:pt idx="13">
                  <c:v>8</c:v>
                </c:pt>
                <c:pt idx="14">
                  <c:v>19</c:v>
                </c:pt>
                <c:pt idx="15">
                  <c:v>16</c:v>
                </c:pt>
                <c:pt idx="16">
                  <c:v>24</c:v>
                </c:pt>
                <c:pt idx="17">
                  <c:v>10</c:v>
                </c:pt>
                <c:pt idx="18">
                  <c:v>1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224-484B-9CE5-FBC780F0CE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6566080"/>
        <c:axId val="286566408"/>
      </c:lineChart>
      <c:catAx>
        <c:axId val="286566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566408"/>
        <c:crosses val="autoZero"/>
        <c:auto val="1"/>
        <c:lblAlgn val="ctr"/>
        <c:lblOffset val="100"/>
        <c:noMultiLvlLbl val="0"/>
      </c:catAx>
      <c:valAx>
        <c:axId val="286566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566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17</c:v>
                </c:pt>
                <c:pt idx="1">
                  <c:v>27</c:v>
                </c:pt>
                <c:pt idx="2">
                  <c:v>24</c:v>
                </c:pt>
                <c:pt idx="3">
                  <c:v>24</c:v>
                </c:pt>
                <c:pt idx="4">
                  <c:v>19</c:v>
                </c:pt>
                <c:pt idx="5">
                  <c:v>15</c:v>
                </c:pt>
                <c:pt idx="6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E5-4083-A523-646B4A38FC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6563128"/>
        <c:axId val="286554272"/>
      </c:barChart>
      <c:catAx>
        <c:axId val="286563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554272"/>
        <c:crosses val="autoZero"/>
        <c:auto val="1"/>
        <c:lblAlgn val="ctr"/>
        <c:lblOffset val="100"/>
        <c:noMultiLvlLbl val="0"/>
      </c:catAx>
      <c:valAx>
        <c:axId val="286554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563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FF-4415-84E9-AE6EC231AED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6FF-4415-84E9-AE6EC231AED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6FF-4415-84E9-AE6EC231AED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6FF-4415-84E9-AE6EC231AE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6555912"/>
        <c:axId val="286558536"/>
      </c:barChart>
      <c:catAx>
        <c:axId val="286555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558536"/>
        <c:crosses val="autoZero"/>
        <c:auto val="1"/>
        <c:lblAlgn val="ctr"/>
        <c:lblOffset val="100"/>
        <c:noMultiLvlLbl val="0"/>
      </c:catAx>
      <c:valAx>
        <c:axId val="286558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555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4848</c:v>
                </c:pt>
                <c:pt idx="1">
                  <c:v>5154</c:v>
                </c:pt>
                <c:pt idx="2">
                  <c:v>4764</c:v>
                </c:pt>
                <c:pt idx="3">
                  <c:v>4754</c:v>
                </c:pt>
                <c:pt idx="4">
                  <c:v>5003</c:v>
                </c:pt>
                <c:pt idx="5">
                  <c:v>4694</c:v>
                </c:pt>
                <c:pt idx="6">
                  <c:v>4626</c:v>
                </c:pt>
                <c:pt idx="7">
                  <c:v>4112</c:v>
                </c:pt>
                <c:pt idx="8">
                  <c:v>2971</c:v>
                </c:pt>
                <c:pt idx="9">
                  <c:v>2421</c:v>
                </c:pt>
                <c:pt idx="10">
                  <c:v>1887</c:v>
                </c:pt>
                <c:pt idx="11">
                  <c:v>1436</c:v>
                </c:pt>
                <c:pt idx="12">
                  <c:v>539</c:v>
                </c:pt>
                <c:pt idx="13">
                  <c:v>468</c:v>
                </c:pt>
                <c:pt idx="14">
                  <c:v>459</c:v>
                </c:pt>
                <c:pt idx="15">
                  <c:v>468</c:v>
                </c:pt>
                <c:pt idx="16">
                  <c:v>403</c:v>
                </c:pt>
                <c:pt idx="17">
                  <c:v>418</c:v>
                </c:pt>
                <c:pt idx="18">
                  <c:v>330</c:v>
                </c:pt>
                <c:pt idx="19">
                  <c:v>319</c:v>
                </c:pt>
                <c:pt idx="20">
                  <c:v>349</c:v>
                </c:pt>
                <c:pt idx="21">
                  <c:v>377</c:v>
                </c:pt>
                <c:pt idx="22">
                  <c:v>383</c:v>
                </c:pt>
                <c:pt idx="23">
                  <c:v>375</c:v>
                </c:pt>
                <c:pt idx="24">
                  <c:v>393</c:v>
                </c:pt>
                <c:pt idx="25">
                  <c:v>354</c:v>
                </c:pt>
                <c:pt idx="26">
                  <c:v>363</c:v>
                </c:pt>
                <c:pt idx="27">
                  <c:v>373</c:v>
                </c:pt>
                <c:pt idx="28">
                  <c:v>400</c:v>
                </c:pt>
                <c:pt idx="29">
                  <c:v>401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627-4C49-B356-DB4EBEC4D3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5094192"/>
        <c:axId val="355098456"/>
      </c:lineChart>
      <c:dateAx>
        <c:axId val="3550941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098456"/>
        <c:crosses val="autoZero"/>
        <c:auto val="1"/>
        <c:lblOffset val="100"/>
        <c:baseTimeUnit val="days"/>
      </c:dateAx>
      <c:valAx>
        <c:axId val="355098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094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4.1051136363636003</c:v>
                </c:pt>
                <c:pt idx="1">
                  <c:v>5.5525013743815004</c:v>
                </c:pt>
                <c:pt idx="2">
                  <c:v>2.8073443320915001</c:v>
                </c:pt>
                <c:pt idx="3">
                  <c:v>1.2649195640893001</c:v>
                </c:pt>
                <c:pt idx="4">
                  <c:v>1.7983235966472</c:v>
                </c:pt>
                <c:pt idx="5">
                  <c:v>0.77910745450011998</c:v>
                </c:pt>
                <c:pt idx="6">
                  <c:v>0.50903119868637003</c:v>
                </c:pt>
                <c:pt idx="7">
                  <c:v>0.65359477124182996</c:v>
                </c:pt>
                <c:pt idx="8">
                  <c:v>2.9843444227006</c:v>
                </c:pt>
                <c:pt idx="9">
                  <c:v>0.75609756097560998</c:v>
                </c:pt>
                <c:pt idx="10">
                  <c:v>0</c:v>
                </c:pt>
                <c:pt idx="11">
                  <c:v>1.7852812803103999</c:v>
                </c:pt>
                <c:pt idx="12">
                  <c:v>1.1225476651009001</c:v>
                </c:pt>
                <c:pt idx="13">
                  <c:v>0.48262548262548</c:v>
                </c:pt>
                <c:pt idx="14">
                  <c:v>0.48806941431669998</c:v>
                </c:pt>
                <c:pt idx="15">
                  <c:v>0.21676300578034999</c:v>
                </c:pt>
                <c:pt idx="16">
                  <c:v>0.84817131857554995</c:v>
                </c:pt>
                <c:pt idx="17">
                  <c:v>0.25240384615384998</c:v>
                </c:pt>
                <c:pt idx="18">
                  <c:v>1.0804321728691</c:v>
                </c:pt>
                <c:pt idx="19">
                  <c:v>1.1593507635724001</c:v>
                </c:pt>
                <c:pt idx="20">
                  <c:v>0.85910652920962005</c:v>
                </c:pt>
                <c:pt idx="21">
                  <c:v>0.74766355140187002</c:v>
                </c:pt>
                <c:pt idx="22">
                  <c:v>0.44332614426071998</c:v>
                </c:pt>
                <c:pt idx="23">
                  <c:v>0.96562114778797004</c:v>
                </c:pt>
                <c:pt idx="24">
                  <c:v>0.42591705265399998</c:v>
                </c:pt>
                <c:pt idx="25">
                  <c:v>0.42793871199424999</c:v>
                </c:pt>
                <c:pt idx="26">
                  <c:v>0.96719070403281004</c:v>
                </c:pt>
                <c:pt idx="27">
                  <c:v>0.68800764452938001</c:v>
                </c:pt>
                <c:pt idx="28">
                  <c:v>0.29414102869862002</c:v>
                </c:pt>
                <c:pt idx="29">
                  <c:v>0.30386081982841001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86C-45ED-8FEE-B4CAAAB9AB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5092224"/>
        <c:axId val="355099768"/>
      </c:lineChart>
      <c:dateAx>
        <c:axId val="3550922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099768"/>
        <c:crosses val="autoZero"/>
        <c:auto val="1"/>
        <c:lblOffset val="100"/>
        <c:baseTimeUnit val="days"/>
      </c:dateAx>
      <c:valAx>
        <c:axId val="355099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092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4714</c:v>
                </c:pt>
                <c:pt idx="1">
                  <c:v>5116</c:v>
                </c:pt>
                <c:pt idx="2">
                  <c:v>5040</c:v>
                </c:pt>
                <c:pt idx="3">
                  <c:v>4850</c:v>
                </c:pt>
                <c:pt idx="4">
                  <c:v>4832</c:v>
                </c:pt>
                <c:pt idx="5">
                  <c:v>4597</c:v>
                </c:pt>
                <c:pt idx="6">
                  <c:v>4687</c:v>
                </c:pt>
                <c:pt idx="7">
                  <c:v>3976</c:v>
                </c:pt>
                <c:pt idx="8">
                  <c:v>3426</c:v>
                </c:pt>
                <c:pt idx="9">
                  <c:v>2840</c:v>
                </c:pt>
                <c:pt idx="10">
                  <c:v>2299</c:v>
                </c:pt>
                <c:pt idx="11">
                  <c:v>1649</c:v>
                </c:pt>
                <c:pt idx="12">
                  <c:v>1237</c:v>
                </c:pt>
                <c:pt idx="13">
                  <c:v>507</c:v>
                </c:pt>
                <c:pt idx="14">
                  <c:v>468</c:v>
                </c:pt>
                <c:pt idx="15">
                  <c:v>447</c:v>
                </c:pt>
                <c:pt idx="16">
                  <c:v>392</c:v>
                </c:pt>
                <c:pt idx="17">
                  <c:v>408</c:v>
                </c:pt>
                <c:pt idx="18">
                  <c:v>376</c:v>
                </c:pt>
                <c:pt idx="19">
                  <c:v>346</c:v>
                </c:pt>
                <c:pt idx="20">
                  <c:v>343</c:v>
                </c:pt>
                <c:pt idx="21">
                  <c:v>368</c:v>
                </c:pt>
                <c:pt idx="22">
                  <c:v>383</c:v>
                </c:pt>
                <c:pt idx="23">
                  <c:v>380</c:v>
                </c:pt>
                <c:pt idx="24">
                  <c:v>393</c:v>
                </c:pt>
                <c:pt idx="25">
                  <c:v>386</c:v>
                </c:pt>
                <c:pt idx="26">
                  <c:v>346</c:v>
                </c:pt>
                <c:pt idx="27">
                  <c:v>374</c:v>
                </c:pt>
                <c:pt idx="28">
                  <c:v>413</c:v>
                </c:pt>
                <c:pt idx="29">
                  <c:v>399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CAD-4AE4-83F9-F091D30172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5100424"/>
        <c:axId val="355093864"/>
      </c:lineChart>
      <c:dateAx>
        <c:axId val="3551004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093864"/>
        <c:crosses val="autoZero"/>
        <c:auto val="1"/>
        <c:lblOffset val="100"/>
        <c:baseTimeUnit val="days"/>
      </c:dateAx>
      <c:valAx>
        <c:axId val="355093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100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144</c:v>
                </c:pt>
                <c:pt idx="1">
                  <c:v>202</c:v>
                </c:pt>
                <c:pt idx="2">
                  <c:v>105</c:v>
                </c:pt>
                <c:pt idx="3">
                  <c:v>48</c:v>
                </c:pt>
                <c:pt idx="4">
                  <c:v>70</c:v>
                </c:pt>
                <c:pt idx="5">
                  <c:v>31</c:v>
                </c:pt>
                <c:pt idx="6">
                  <c:v>20</c:v>
                </c:pt>
                <c:pt idx="7">
                  <c:v>26</c:v>
                </c:pt>
                <c:pt idx="8">
                  <c:v>122</c:v>
                </c:pt>
                <c:pt idx="9">
                  <c:v>31</c:v>
                </c:pt>
                <c:pt idx="10">
                  <c:v>0</c:v>
                </c:pt>
                <c:pt idx="11">
                  <c:v>73</c:v>
                </c:pt>
                <c:pt idx="12">
                  <c:v>46</c:v>
                </c:pt>
                <c:pt idx="13">
                  <c:v>20</c:v>
                </c:pt>
                <c:pt idx="14">
                  <c:v>20</c:v>
                </c:pt>
                <c:pt idx="15">
                  <c:v>9</c:v>
                </c:pt>
                <c:pt idx="16">
                  <c:v>35</c:v>
                </c:pt>
                <c:pt idx="17">
                  <c:v>10</c:v>
                </c:pt>
                <c:pt idx="18">
                  <c:v>45</c:v>
                </c:pt>
                <c:pt idx="19">
                  <c:v>48</c:v>
                </c:pt>
                <c:pt idx="20">
                  <c:v>35</c:v>
                </c:pt>
                <c:pt idx="21">
                  <c:v>31</c:v>
                </c:pt>
                <c:pt idx="22">
                  <c:v>18</c:v>
                </c:pt>
                <c:pt idx="23">
                  <c:v>40</c:v>
                </c:pt>
                <c:pt idx="24">
                  <c:v>17</c:v>
                </c:pt>
                <c:pt idx="25">
                  <c:v>17</c:v>
                </c:pt>
                <c:pt idx="26">
                  <c:v>40</c:v>
                </c:pt>
                <c:pt idx="27">
                  <c:v>28</c:v>
                </c:pt>
                <c:pt idx="28">
                  <c:v>12</c:v>
                </c:pt>
                <c:pt idx="29">
                  <c:v>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D47-43C4-9AFB-81A90C2E45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5095504"/>
        <c:axId val="355095832"/>
      </c:lineChart>
      <c:dateAx>
        <c:axId val="3550955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095832"/>
        <c:crosses val="autoZero"/>
        <c:auto val="1"/>
        <c:lblOffset val="100"/>
        <c:baseTimeUnit val="days"/>
      </c:dateAx>
      <c:valAx>
        <c:axId val="355095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095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98A-4841-BD24-C563C7CBAA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55102392"/>
        <c:axId val="355105672"/>
      </c:radarChart>
      <c:catAx>
        <c:axId val="355102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105672"/>
        <c:crosses val="autoZero"/>
        <c:auto val="1"/>
        <c:lblAlgn val="ctr"/>
        <c:lblOffset val="100"/>
        <c:noMultiLvlLbl val="0"/>
      </c:catAx>
      <c:valAx>
        <c:axId val="355105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102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387</c:v>
                </c:pt>
                <c:pt idx="1">
                  <c:v>387</c:v>
                </c:pt>
                <c:pt idx="2">
                  <c:v>389</c:v>
                </c:pt>
                <c:pt idx="3">
                  <c:v>391</c:v>
                </c:pt>
                <c:pt idx="4">
                  <c:v>392</c:v>
                </c:pt>
                <c:pt idx="5">
                  <c:v>392</c:v>
                </c:pt>
                <c:pt idx="6">
                  <c:v>391</c:v>
                </c:pt>
                <c:pt idx="7">
                  <c:v>393</c:v>
                </c:pt>
                <c:pt idx="8">
                  <c:v>394</c:v>
                </c:pt>
                <c:pt idx="9">
                  <c:v>397</c:v>
                </c:pt>
                <c:pt idx="10">
                  <c:v>401</c:v>
                </c:pt>
                <c:pt idx="11">
                  <c:v>403</c:v>
                </c:pt>
                <c:pt idx="12">
                  <c:v>406</c:v>
                </c:pt>
                <c:pt idx="13">
                  <c:v>407</c:v>
                </c:pt>
                <c:pt idx="14">
                  <c:v>407</c:v>
                </c:pt>
                <c:pt idx="15">
                  <c:v>406</c:v>
                </c:pt>
                <c:pt idx="16">
                  <c:v>407</c:v>
                </c:pt>
                <c:pt idx="17">
                  <c:v>408</c:v>
                </c:pt>
                <c:pt idx="18">
                  <c:v>408</c:v>
                </c:pt>
                <c:pt idx="19">
                  <c:v>408</c:v>
                </c:pt>
                <c:pt idx="20">
                  <c:v>413</c:v>
                </c:pt>
                <c:pt idx="21">
                  <c:v>412</c:v>
                </c:pt>
                <c:pt idx="22">
                  <c:v>414</c:v>
                </c:pt>
                <c:pt idx="23">
                  <c:v>416</c:v>
                </c:pt>
                <c:pt idx="24">
                  <c:v>416</c:v>
                </c:pt>
                <c:pt idx="25">
                  <c:v>417</c:v>
                </c:pt>
                <c:pt idx="26">
                  <c:v>414</c:v>
                </c:pt>
                <c:pt idx="27">
                  <c:v>415</c:v>
                </c:pt>
                <c:pt idx="28">
                  <c:v>415</c:v>
                </c:pt>
                <c:pt idx="29">
                  <c:v>415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DAE-4B98-B46F-AFDB9BFB94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6563456"/>
        <c:axId val="286556896"/>
      </c:lineChart>
      <c:dateAx>
        <c:axId val="2865634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556896"/>
        <c:crosses val="autoZero"/>
        <c:auto val="1"/>
        <c:lblOffset val="100"/>
        <c:baseTimeUnit val="days"/>
      </c:dateAx>
      <c:valAx>
        <c:axId val="286556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563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5</c:v>
                </c:pt>
                <c:pt idx="13">
                  <c:v>1</c:v>
                </c:pt>
                <c:pt idx="14">
                  <c:v>3</c:v>
                </c:pt>
                <c:pt idx="15">
                  <c:v>2</c:v>
                </c:pt>
                <c:pt idx="16">
                  <c:v>3</c:v>
                </c:pt>
                <c:pt idx="17">
                  <c:v>1</c:v>
                </c:pt>
                <c:pt idx="18">
                  <c:v>3</c:v>
                </c:pt>
                <c:pt idx="19">
                  <c:v>4</c:v>
                </c:pt>
                <c:pt idx="20">
                  <c:v>6</c:v>
                </c:pt>
                <c:pt idx="21">
                  <c:v>5</c:v>
                </c:pt>
                <c:pt idx="22">
                  <c:v>3</c:v>
                </c:pt>
                <c:pt idx="23">
                  <c:v>6</c:v>
                </c:pt>
                <c:pt idx="24">
                  <c:v>7</c:v>
                </c:pt>
                <c:pt idx="25">
                  <c:v>5</c:v>
                </c:pt>
                <c:pt idx="26">
                  <c:v>6</c:v>
                </c:pt>
                <c:pt idx="27">
                  <c:v>11</c:v>
                </c:pt>
                <c:pt idx="28">
                  <c:v>2</c:v>
                </c:pt>
                <c:pt idx="2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535-4822-8A07-29D71073D6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4880984"/>
        <c:axId val="284881640"/>
      </c:lineChart>
      <c:dateAx>
        <c:axId val="2848809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881640"/>
        <c:crosses val="autoZero"/>
        <c:auto val="1"/>
        <c:lblOffset val="100"/>
        <c:baseTimeUnit val="days"/>
      </c:dateAx>
      <c:valAx>
        <c:axId val="284881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880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4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1</c:v>
                </c:pt>
                <c:pt idx="8">
                  <c:v>3</c:v>
                </c:pt>
                <c:pt idx="9">
                  <c:v>4</c:v>
                </c:pt>
                <c:pt idx="10">
                  <c:v>4</c:v>
                </c:pt>
                <c:pt idx="11">
                  <c:v>8</c:v>
                </c:pt>
                <c:pt idx="12">
                  <c:v>12</c:v>
                </c:pt>
                <c:pt idx="13">
                  <c:v>5</c:v>
                </c:pt>
                <c:pt idx="14">
                  <c:v>6</c:v>
                </c:pt>
                <c:pt idx="15">
                  <c:v>7</c:v>
                </c:pt>
                <c:pt idx="16">
                  <c:v>13</c:v>
                </c:pt>
                <c:pt idx="17">
                  <c:v>8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265-48C5-B8A9-A61F86D12A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2883192"/>
        <c:axId val="282883520"/>
      </c:lineChart>
      <c:catAx>
        <c:axId val="282883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883520"/>
        <c:crosses val="autoZero"/>
        <c:auto val="1"/>
        <c:lblAlgn val="ctr"/>
        <c:lblOffset val="100"/>
        <c:noMultiLvlLbl val="0"/>
      </c:catAx>
      <c:valAx>
        <c:axId val="282883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883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@VirginRadioOman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9</c:v>
                </c:pt>
                <c:pt idx="1">
                  <c:v>11</c:v>
                </c:pt>
                <c:pt idx="2">
                  <c:v>13</c:v>
                </c:pt>
                <c:pt idx="3">
                  <c:v>20</c:v>
                </c:pt>
                <c:pt idx="4">
                  <c:v>9</c:v>
                </c:pt>
                <c:pt idx="5">
                  <c:v>8</c:v>
                </c:pt>
                <c:pt idx="6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70C-4F3F-BBC9-1087DDBB55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5984720"/>
        <c:axId val="355989968"/>
      </c:barChart>
      <c:catAx>
        <c:axId val="355984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989968"/>
        <c:crosses val="autoZero"/>
        <c:auto val="1"/>
        <c:lblAlgn val="ctr"/>
        <c:lblOffset val="100"/>
        <c:noMultiLvlLbl val="0"/>
      </c:catAx>
      <c:valAx>
        <c:axId val="355989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984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4.6511627906976996</c:v>
                </c:pt>
                <c:pt idx="1">
                  <c:v>0</c:v>
                </c:pt>
                <c:pt idx="2">
                  <c:v>0</c:v>
                </c:pt>
                <c:pt idx="3">
                  <c:v>1.5384615384614999</c:v>
                </c:pt>
                <c:pt idx="4">
                  <c:v>1.5345268542199</c:v>
                </c:pt>
                <c:pt idx="5">
                  <c:v>2.1683673469387998</c:v>
                </c:pt>
                <c:pt idx="6">
                  <c:v>1.5345268542199</c:v>
                </c:pt>
                <c:pt idx="7">
                  <c:v>0</c:v>
                </c:pt>
                <c:pt idx="8">
                  <c:v>1.7811704834605999</c:v>
                </c:pt>
                <c:pt idx="9">
                  <c:v>0</c:v>
                </c:pt>
                <c:pt idx="10">
                  <c:v>0</c:v>
                </c:pt>
                <c:pt idx="11">
                  <c:v>1.4925373134327999</c:v>
                </c:pt>
                <c:pt idx="12">
                  <c:v>1.8564356435644001</c:v>
                </c:pt>
                <c:pt idx="13">
                  <c:v>1.9704433497536999</c:v>
                </c:pt>
                <c:pt idx="14">
                  <c:v>1.1056511056511</c:v>
                </c:pt>
                <c:pt idx="15">
                  <c:v>1.6009852216749001</c:v>
                </c:pt>
                <c:pt idx="16">
                  <c:v>1.7241379310345</c:v>
                </c:pt>
                <c:pt idx="17">
                  <c:v>0.98280098280098005</c:v>
                </c:pt>
                <c:pt idx="18">
                  <c:v>1.4705882352941</c:v>
                </c:pt>
                <c:pt idx="19">
                  <c:v>1.1437908496732001</c:v>
                </c:pt>
                <c:pt idx="20">
                  <c:v>0.85365853658537005</c:v>
                </c:pt>
                <c:pt idx="21">
                  <c:v>0.72815533980583003</c:v>
                </c:pt>
                <c:pt idx="22">
                  <c:v>1.2106537530265999</c:v>
                </c:pt>
                <c:pt idx="23">
                  <c:v>1.1566265060241001</c:v>
                </c:pt>
                <c:pt idx="24">
                  <c:v>1.1675824175823999</c:v>
                </c:pt>
                <c:pt idx="25">
                  <c:v>1.1057692307692</c:v>
                </c:pt>
                <c:pt idx="26">
                  <c:v>1.3253012048193</c:v>
                </c:pt>
                <c:pt idx="27">
                  <c:v>0.96618357487923001</c:v>
                </c:pt>
                <c:pt idx="28">
                  <c:v>0.24096385542168999</c:v>
                </c:pt>
                <c:pt idx="29">
                  <c:v>0.8433734939759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BA2-46E3-B3A1-50A75FB058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5988656"/>
        <c:axId val="355986032"/>
      </c:lineChart>
      <c:dateAx>
        <c:axId val="3559886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986032"/>
        <c:crosses val="autoZero"/>
        <c:auto val="1"/>
        <c:lblOffset val="100"/>
        <c:baseTimeUnit val="days"/>
      </c:dateAx>
      <c:valAx>
        <c:axId val="355986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988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18</c:v>
                </c:pt>
                <c:pt idx="1">
                  <c:v>0</c:v>
                </c:pt>
                <c:pt idx="2">
                  <c:v>0</c:v>
                </c:pt>
                <c:pt idx="3">
                  <c:v>6</c:v>
                </c:pt>
                <c:pt idx="4">
                  <c:v>6</c:v>
                </c:pt>
                <c:pt idx="5">
                  <c:v>8</c:v>
                </c:pt>
                <c:pt idx="6">
                  <c:v>6</c:v>
                </c:pt>
                <c:pt idx="7">
                  <c:v>0</c:v>
                </c:pt>
                <c:pt idx="8">
                  <c:v>7</c:v>
                </c:pt>
                <c:pt idx="9">
                  <c:v>0</c:v>
                </c:pt>
                <c:pt idx="10">
                  <c:v>0</c:v>
                </c:pt>
                <c:pt idx="11">
                  <c:v>6</c:v>
                </c:pt>
                <c:pt idx="12">
                  <c:v>7</c:v>
                </c:pt>
                <c:pt idx="13">
                  <c:v>8</c:v>
                </c:pt>
                <c:pt idx="14">
                  <c:v>4</c:v>
                </c:pt>
                <c:pt idx="15">
                  <c:v>6</c:v>
                </c:pt>
                <c:pt idx="16">
                  <c:v>7</c:v>
                </c:pt>
                <c:pt idx="17">
                  <c:v>4</c:v>
                </c:pt>
                <c:pt idx="18">
                  <c:v>6</c:v>
                </c:pt>
                <c:pt idx="19">
                  <c:v>4</c:v>
                </c:pt>
                <c:pt idx="20">
                  <c:v>3</c:v>
                </c:pt>
                <c:pt idx="21">
                  <c:v>3</c:v>
                </c:pt>
                <c:pt idx="22">
                  <c:v>5</c:v>
                </c:pt>
                <c:pt idx="23">
                  <c:v>4</c:v>
                </c:pt>
                <c:pt idx="24">
                  <c:v>4</c:v>
                </c:pt>
                <c:pt idx="25">
                  <c:v>4</c:v>
                </c:pt>
                <c:pt idx="26">
                  <c:v>5</c:v>
                </c:pt>
                <c:pt idx="27">
                  <c:v>4</c:v>
                </c:pt>
                <c:pt idx="28">
                  <c:v>1</c:v>
                </c:pt>
                <c:pt idx="29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EB0-45C8-B191-D299A9BB68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5988984"/>
        <c:axId val="355990624"/>
      </c:lineChart>
      <c:dateAx>
        <c:axId val="3559889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990624"/>
        <c:crosses val="autoZero"/>
        <c:auto val="1"/>
        <c:lblOffset val="100"/>
        <c:baseTimeUnit val="days"/>
      </c:dateAx>
      <c:valAx>
        <c:axId val="355990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988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1178</c:v>
                </c:pt>
                <c:pt idx="1">
                  <c:v>1186</c:v>
                </c:pt>
                <c:pt idx="2">
                  <c:v>1198</c:v>
                </c:pt>
                <c:pt idx="3">
                  <c:v>1215</c:v>
                </c:pt>
                <c:pt idx="4">
                  <c:v>1226</c:v>
                </c:pt>
                <c:pt idx="5">
                  <c:v>1233</c:v>
                </c:pt>
                <c:pt idx="6">
                  <c:v>1242</c:v>
                </c:pt>
                <c:pt idx="7">
                  <c:v>1244</c:v>
                </c:pt>
                <c:pt idx="8">
                  <c:v>1245</c:v>
                </c:pt>
                <c:pt idx="9">
                  <c:v>1251</c:v>
                </c:pt>
                <c:pt idx="10">
                  <c:v>1256</c:v>
                </c:pt>
                <c:pt idx="11">
                  <c:v>1261</c:v>
                </c:pt>
                <c:pt idx="12">
                  <c:v>1267</c:v>
                </c:pt>
                <c:pt idx="13">
                  <c:v>1272</c:v>
                </c:pt>
                <c:pt idx="14">
                  <c:v>1272</c:v>
                </c:pt>
                <c:pt idx="15">
                  <c:v>1276</c:v>
                </c:pt>
                <c:pt idx="16">
                  <c:v>1277</c:v>
                </c:pt>
                <c:pt idx="17">
                  <c:v>1278</c:v>
                </c:pt>
                <c:pt idx="18">
                  <c:v>1278</c:v>
                </c:pt>
                <c:pt idx="19">
                  <c:v>1279</c:v>
                </c:pt>
                <c:pt idx="20">
                  <c:v>1280</c:v>
                </c:pt>
                <c:pt idx="21">
                  <c:v>1281</c:v>
                </c:pt>
                <c:pt idx="22">
                  <c:v>1282</c:v>
                </c:pt>
                <c:pt idx="23">
                  <c:v>1285</c:v>
                </c:pt>
                <c:pt idx="24">
                  <c:v>1288</c:v>
                </c:pt>
                <c:pt idx="25">
                  <c:v>1287</c:v>
                </c:pt>
                <c:pt idx="26">
                  <c:v>1288</c:v>
                </c:pt>
                <c:pt idx="27">
                  <c:v>1298</c:v>
                </c:pt>
                <c:pt idx="28">
                  <c:v>1301</c:v>
                </c:pt>
                <c:pt idx="29">
                  <c:v>1304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D96-43C1-A5AD-63F8510B00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9298744"/>
        <c:axId val="349307272"/>
      </c:lineChart>
      <c:dateAx>
        <c:axId val="3492987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307272"/>
        <c:crosses val="autoZero"/>
        <c:auto val="1"/>
        <c:lblOffset val="100"/>
        <c:baseTimeUnit val="days"/>
      </c:dateAx>
      <c:valAx>
        <c:axId val="349307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298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9.5218000000000007</c:v>
                </c:pt>
                <c:pt idx="3">
                  <c:v>8.0397999999999996</c:v>
                </c:pt>
                <c:pt idx="4">
                  <c:v>6.3498999999999999</c:v>
                </c:pt>
                <c:pt idx="5">
                  <c:v>8.5401000000000007</c:v>
                </c:pt>
                <c:pt idx="6">
                  <c:v>8.3231999999999999</c:v>
                </c:pt>
                <c:pt idx="7">
                  <c:v>7.9645999999999999</c:v>
                </c:pt>
                <c:pt idx="8">
                  <c:v>6.5086000000000004</c:v>
                </c:pt>
                <c:pt idx="9">
                  <c:v>7.6521999999999997</c:v>
                </c:pt>
                <c:pt idx="10">
                  <c:v>4.3876999999999997</c:v>
                </c:pt>
                <c:pt idx="11">
                  <c:v>9.3762000000000008</c:v>
                </c:pt>
                <c:pt idx="12">
                  <c:v>6.4873000000000003</c:v>
                </c:pt>
                <c:pt idx="13">
                  <c:v>5.6321000000000003</c:v>
                </c:pt>
                <c:pt idx="14">
                  <c:v>0</c:v>
                </c:pt>
                <c:pt idx="15">
                  <c:v>0</c:v>
                </c:pt>
                <c:pt idx="16">
                  <c:v>6.4238</c:v>
                </c:pt>
                <c:pt idx="17">
                  <c:v>0</c:v>
                </c:pt>
                <c:pt idx="18">
                  <c:v>5.2946999999999997</c:v>
                </c:pt>
                <c:pt idx="19">
                  <c:v>6.5701999999999998</c:v>
                </c:pt>
                <c:pt idx="20">
                  <c:v>6.4088000000000003</c:v>
                </c:pt>
                <c:pt idx="21">
                  <c:v>0</c:v>
                </c:pt>
                <c:pt idx="22">
                  <c:v>0</c:v>
                </c:pt>
                <c:pt idx="23">
                  <c:v>9.0378000000000007</c:v>
                </c:pt>
                <c:pt idx="24">
                  <c:v>5.1691000000000003</c:v>
                </c:pt>
                <c:pt idx="25">
                  <c:v>4.1942000000000004</c:v>
                </c:pt>
                <c:pt idx="26">
                  <c:v>0</c:v>
                </c:pt>
                <c:pt idx="27">
                  <c:v>8.9713999999999992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984-4569-946E-730F45F974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9300056"/>
        <c:axId val="349310552"/>
      </c:lineChart>
      <c:dateAx>
        <c:axId val="3493000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310552"/>
        <c:crosses val="autoZero"/>
        <c:auto val="1"/>
        <c:lblOffset val="100"/>
        <c:baseTimeUnit val="days"/>
      </c:dateAx>
      <c:valAx>
        <c:axId val="349310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300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1</c:v>
                </c:pt>
                <c:pt idx="7">
                  <c:v>2</c:v>
                </c:pt>
                <c:pt idx="8">
                  <c:v>1</c:v>
                </c:pt>
                <c:pt idx="9">
                  <c:v>2</c:v>
                </c:pt>
                <c:pt idx="10">
                  <c:v>1</c:v>
                </c:pt>
                <c:pt idx="11">
                  <c:v>2</c:v>
                </c:pt>
                <c:pt idx="12">
                  <c:v>1</c:v>
                </c:pt>
                <c:pt idx="13">
                  <c:v>2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3</c:v>
                </c:pt>
                <c:pt idx="19">
                  <c:v>1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2</c:v>
                </c:pt>
                <c:pt idx="25">
                  <c:v>1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A44-45A2-AEE4-C039E0E1C8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9308912"/>
        <c:axId val="349312848"/>
      </c:lineChart>
      <c:dateAx>
        <c:axId val="3493089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312848"/>
        <c:crosses val="autoZero"/>
        <c:auto val="1"/>
        <c:lblOffset val="100"/>
        <c:baseTimeUnit val="days"/>
      </c:dateAx>
      <c:valAx>
        <c:axId val="349312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308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62CFF-F3C9-4D92-A9B2-E04739AB31F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/>
              <a:t>Virgin Radio Oman vs Hi FM vs TFM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D82F941-FA5F-44B9-8E48-9FD8A189553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SABCO Media</a:t>
            </a:r>
          </a:p>
        </p:txBody>
      </p:sp>
    </p:spTree>
    <p:extLst>
      <p:ext uri="{BB962C8B-B14F-4D97-AF65-F5344CB8AC3E}">
        <p14:creationId xmlns:p14="http://schemas.microsoft.com/office/powerpoint/2010/main" val="499081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EEE1F-166D-4817-85F5-CDA60EE52A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269085A-4967-4FAE-9C6E-C36B3560E7D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653137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1B6238-EA6A-4396-B81D-10027A59B0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4A9A50-CAB8-4186-B6C4-F1A22E5FF8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35953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62F7C8-9CFE-4813-9344-2E00456A0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VRO Only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5B0606-10E4-4772-A57C-54E3DBAA3A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106034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51184733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9043821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3988190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308408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5737899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6406097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8085319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525070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1400698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11711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3481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Virgin Radio 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1.0949 %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26952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65A05B-0244-480D-BCFD-01764E16EF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26800068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DAB8A9-68E5-4197-BB9E-AC27B7D534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7482B09-2A5D-4D2F-A04E-1798AD4E031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701808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6857A4-F5EA-42F4-BCCD-9155BD2E86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F0BABB-90B4-4E91-92DF-71E3EB440F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90936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D4A108-95E1-495C-BD57-62228C05CF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5E56E07-BE32-4E66-8021-2D01D98F918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546680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784863-8E7D-435D-84EB-4A6D282569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180A21-FB5E-4DB2-8568-6DD85EBEE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20327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4CA4B6-7437-44FD-ACB2-78E8B2966A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6A06C1B-DD99-458F-AA28-183619E97E1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676738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ADB089-517B-4752-8453-F3A8C98C32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1F6E81-263D-4A69-955A-3902B22AD2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3006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836FE1-853C-467C-8401-0083DB9D5F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D986869-B54F-4BB5-819F-EBE5D257DFC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002539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76C452-2DF3-4CF7-8EBA-C8142EAEFA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1F7135-3997-4FAF-9FDE-35366550A8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16068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2F868A-A98D-4746-97C4-63668A0DB1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3CE0041-4D05-4E37-8BCB-922C1074749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174402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3642BC-B514-4085-88AD-CE0C6CC93A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7D3900-AAB8-4C99-BBCB-2C35A2E45C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17119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AB6914-5C36-4952-905E-65B081A8E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People Talking About This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72A36EB-9BF2-4226-AA83-56AA93FE133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15927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9AA464-400E-46AB-BAE4-A76D3DD551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0AEA8A-4C84-4738-A685-4169AB76C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58763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CC9D9-6899-4CDE-8A8B-9671F81DD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26D1A8E-104E-4038-A547-E410B2E779C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014575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E5A131-A8FB-42B7-A17C-F9AD1B5A7A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7B69A4-D2BE-4598-8FF9-4E9C862EC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18589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9A3DB1-D394-4958-9894-C48A61081D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People Talking About This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88376E1-51EA-4CAA-9A7F-77EAA2FF509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82245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FAEF27-85A1-48AE-A5B7-A22BA1E372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08E2AA-7EA2-43FE-9040-3B3BF2896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30689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E4C471-C5FA-4BB4-823D-1D962D47C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979DD5F-3DBD-4ECB-905D-7B01113CCBE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181418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27CD56-3229-4123-B566-6D3CA384A3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AAD069-2373-4801-8DB6-81966440EF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17872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9865F-5C74-4BA9-BEB4-485314360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3DBD008-43E9-4AFB-B417-DC74713FB5E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732726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246E70-FF68-4F04-9445-DE6F793E79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538737-FD2C-43CE-8E9A-9D9106515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46848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51BAE-B103-4DDB-8CCC-D75BC88A2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VRO Only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586FC0-9899-4B60-91F0-E2EC5ECE14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301067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3836922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60761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185188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3692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686142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783478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27060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855908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295812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735028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01552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091792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933342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36915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3406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1.2629 %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42946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8CAF5F-81D8-4819-9F95-B4C845D329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27624339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2CE689-95DC-4BB8-91CC-3743BFFC03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E6AD81A-26F1-47D7-9F09-2B630CC4C89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031649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6227E4-8140-4FE7-B5DC-61086F736E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2942D5-57F0-4B4F-95FA-BDC8655CC6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9665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070A30-B029-4177-B64D-EEC2706CB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Tweets Change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7042B51-953C-4B4A-B2BD-FC30BE52BB4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689192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F72E54-02F3-4808-A010-45CCF665A5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CC4D26-D389-4945-ABAA-027A4013E2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73828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FA6CFA-9DDF-43F2-8B21-D22233953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7233787-92B3-44D8-B30B-C33CE5ACE22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026305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A892A4-BC33-4B69-8D02-9B0D23884B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3ECB9C-97F8-46BC-8359-B27FDDF97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7125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757BB-E600-4C18-8842-B512554B2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0AE31B4-9D16-401F-B71E-DFC54C3837A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434246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6E15DB-00D9-4186-B44E-5AE2B82FA9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93CC4F-F5AD-4C36-8907-C5ACB3974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8673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42EA0A-B1EC-466D-B293-31D01EE97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8833206-7B52-4EC4-A623-BB13C4B4618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567578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C4278F-3F0F-48D9-BEEA-687700FF58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1B94D4-5DF7-419B-A105-C994AB5C25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96205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AFD45F-055E-438C-AA34-7341D317D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Average Interactions Per Own Tweet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F1FC1DD-6C2F-4DF5-8E2E-5C36E8B628C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706161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803C5F-0700-4680-8A71-4353463B1A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209F39-BEB2-4C3F-BFBA-07ADEFCB4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09381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49187-7DA5-47EB-A9DD-C1556CEA2D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VRO Only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B3E6FB-DB49-45DE-B207-8E08F10486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170649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76217895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97072148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3940238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361181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729752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5080932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4650478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36334972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2070516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02151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7260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7.1525 %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3510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4BA6E1-0E0B-4C67-B772-F6AFE197D8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31184517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CBE6EA-84F7-4007-8C8E-322E925A56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14F06DC-3934-4593-A895-859122DEA68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442455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91BD32-A041-4360-A08E-B16D85C1F2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020FA7-3407-4FDF-9426-B339AAA3B9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06558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069EB0-1531-48D6-9492-013B4156D3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2E8F538-3C79-4DC0-9A5A-49BF9D648A1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92254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A03D00-05E5-4B7D-87B3-789409867B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9CF2F8-3386-4B0D-90D3-CA6B3340B6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88874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54BE71-CDC1-4EC8-A1F5-6FB8966968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2BFBD02-02AA-4EB0-958A-529BF7C661C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270427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1FECA8-7962-4252-ADD4-800BC9382A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88060D-BC54-4C0C-A3E2-5F41D3B318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456357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395</Words>
  <Application>Microsoft Office PowerPoint</Application>
  <PresentationFormat>On-screen Show (4:3)</PresentationFormat>
  <Paragraphs>136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Calibri</vt:lpstr>
      <vt:lpstr>Arial</vt:lpstr>
      <vt:lpstr>quintly_template</vt:lpstr>
      <vt:lpstr>Virgin Radio Oman vs Hi FM vs TFM</vt:lpstr>
      <vt:lpstr>Facebook Key Metrics Radar | VRO Only</vt:lpstr>
      <vt:lpstr>Facebook Key Metrics Table | VRO Only</vt:lpstr>
      <vt:lpstr>Facebook Fans Total | VRO Only</vt:lpstr>
      <vt:lpstr>Facebook Own Posts | VRO Only</vt:lpstr>
      <vt:lpstr>Facebook Own Posts By Hour | VRO Only</vt:lpstr>
      <vt:lpstr>Facebook Own Posts By Weekday | VRO Only</vt:lpstr>
      <vt:lpstr>Facebook Post Type Distribution Per Profile | VRO Only</vt:lpstr>
      <vt:lpstr>Facebook People Talking About This | VRO Only</vt:lpstr>
      <vt:lpstr>Facebook Interaction Rate | VRO Only</vt:lpstr>
      <vt:lpstr>Facebook Average People Talking About This | VRO Only</vt:lpstr>
      <vt:lpstr>Facebook Average Interactions Per Post | VRO Only</vt:lpstr>
      <vt:lpstr>Twitter Key Metrics Radar | VRO Only</vt:lpstr>
      <vt:lpstr>Twitter Key Metrics Table | VRO Only</vt:lpstr>
      <vt:lpstr>Twitter Followers Total | VRO Only</vt:lpstr>
      <vt:lpstr>Twitter Tweets Change | VRO Only</vt:lpstr>
      <vt:lpstr>Twitter Own Tweets By Hour | VRO Only</vt:lpstr>
      <vt:lpstr>Twitter Own Tweets By Weekday | VRO Only</vt:lpstr>
      <vt:lpstr>Twitter Interaction Rate | VRO Only</vt:lpstr>
      <vt:lpstr>Twitter Average Interactions Per Own Tweet | VRO Only</vt:lpstr>
      <vt:lpstr>Instagram Key Metrics Table | VRO Only</vt:lpstr>
      <vt:lpstr>Instagram Followers Total | VRO Only</vt:lpstr>
      <vt:lpstr>Instagram Interaction Rate | VRO Only</vt:lpstr>
      <vt:lpstr>Instagram Posts | VRO Only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Virgin Radio Oman vs Hi FM vs TFM</dc:title>
  <dc:creator>Administrator</dc:creator>
  <cp:lastModifiedBy>Administrator</cp:lastModifiedBy>
  <cp:revision>1</cp:revision>
  <dcterms:created xsi:type="dcterms:W3CDTF">2018-07-08T06:48:14Z</dcterms:created>
  <dcterms:modified xsi:type="dcterms:W3CDTF">2018-07-08T06:48:52Z</dcterms:modified>
</cp:coreProperties>
</file>