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  <p:sldId id="305" r:id="rId49"/>
    <p:sldId id="306" r:id="rId50"/>
    <p:sldId id="307" r:id="rId51"/>
    <p:sldId id="308" r:id="rId52"/>
    <p:sldId id="309" r:id="rId5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2.4714999999999998</c:v>
                </c:pt>
                <c:pt idx="1">
                  <c:v>14.659700000000001</c:v>
                </c:pt>
                <c:pt idx="2">
                  <c:v>0.98170000000000002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F8-4C30-A16A-E48167689B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36.886600000000001</c:v>
                </c:pt>
                <c:pt idx="5">
                  <c:v>84.394099999999995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F8-4C30-A16A-E48167689B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9.0046999999999997</c:v>
                </c:pt>
                <c:pt idx="1">
                  <c:v>11.780099999999999</c:v>
                </c:pt>
                <c:pt idx="2">
                  <c:v>2.3704000000000001</c:v>
                </c:pt>
                <c:pt idx="3">
                  <c:v>0</c:v>
                </c:pt>
                <c:pt idx="4">
                  <c:v>82.296800000000005</c:v>
                </c:pt>
                <c:pt idx="5">
                  <c:v>37.8767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F8-4C30-A16A-E48167689B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1.6165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13.3314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F8-4C30-A16A-E48167689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718896"/>
        <c:axId val="178952216"/>
      </c:radarChart>
      <c:catAx>
        <c:axId val="14271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952216"/>
        <c:crosses val="autoZero"/>
        <c:auto val="1"/>
        <c:lblAlgn val="ctr"/>
        <c:lblOffset val="100"/>
        <c:noMultiLvlLbl val="0"/>
      </c:catAx>
      <c:valAx>
        <c:axId val="17895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71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16449</c:v>
                </c:pt>
                <c:pt idx="1">
                  <c:v>16461</c:v>
                </c:pt>
                <c:pt idx="2">
                  <c:v>16473</c:v>
                </c:pt>
                <c:pt idx="3">
                  <c:v>16479</c:v>
                </c:pt>
                <c:pt idx="4">
                  <c:v>16494</c:v>
                </c:pt>
                <c:pt idx="5">
                  <c:v>16495</c:v>
                </c:pt>
                <c:pt idx="6">
                  <c:v>16502</c:v>
                </c:pt>
                <c:pt idx="7">
                  <c:v>16505</c:v>
                </c:pt>
                <c:pt idx="8">
                  <c:v>16506</c:v>
                </c:pt>
                <c:pt idx="9">
                  <c:v>16506</c:v>
                </c:pt>
                <c:pt idx="10">
                  <c:v>16518</c:v>
                </c:pt>
                <c:pt idx="11">
                  <c:v>16520</c:v>
                </c:pt>
                <c:pt idx="12">
                  <c:v>16523</c:v>
                </c:pt>
                <c:pt idx="13">
                  <c:v>16522</c:v>
                </c:pt>
                <c:pt idx="14">
                  <c:v>16526</c:v>
                </c:pt>
                <c:pt idx="15">
                  <c:v>16529</c:v>
                </c:pt>
                <c:pt idx="16">
                  <c:v>16528</c:v>
                </c:pt>
                <c:pt idx="17">
                  <c:v>16528</c:v>
                </c:pt>
                <c:pt idx="18">
                  <c:v>16530</c:v>
                </c:pt>
                <c:pt idx="19">
                  <c:v>16532</c:v>
                </c:pt>
                <c:pt idx="20">
                  <c:v>16536</c:v>
                </c:pt>
                <c:pt idx="21">
                  <c:v>16533</c:v>
                </c:pt>
                <c:pt idx="22">
                  <c:v>16533</c:v>
                </c:pt>
                <c:pt idx="23">
                  <c:v>16539</c:v>
                </c:pt>
                <c:pt idx="24">
                  <c:v>16540</c:v>
                </c:pt>
                <c:pt idx="25">
                  <c:v>16543</c:v>
                </c:pt>
                <c:pt idx="26">
                  <c:v>16546</c:v>
                </c:pt>
                <c:pt idx="27">
                  <c:v>16548</c:v>
                </c:pt>
                <c:pt idx="28">
                  <c:v>16554</c:v>
                </c:pt>
                <c:pt idx="29">
                  <c:v>16555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B4-4F43-B0BE-698A020835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666066</c:v>
                </c:pt>
                <c:pt idx="1">
                  <c:v>666511</c:v>
                </c:pt>
                <c:pt idx="2">
                  <c:v>666670</c:v>
                </c:pt>
                <c:pt idx="3">
                  <c:v>666898</c:v>
                </c:pt>
                <c:pt idx="4">
                  <c:v>667067</c:v>
                </c:pt>
                <c:pt idx="5">
                  <c:v>667249</c:v>
                </c:pt>
                <c:pt idx="6">
                  <c:v>667396</c:v>
                </c:pt>
                <c:pt idx="7">
                  <c:v>667550</c:v>
                </c:pt>
                <c:pt idx="8">
                  <c:v>667707</c:v>
                </c:pt>
                <c:pt idx="9">
                  <c:v>667841</c:v>
                </c:pt>
                <c:pt idx="10">
                  <c:v>667973</c:v>
                </c:pt>
                <c:pt idx="11">
                  <c:v>668099</c:v>
                </c:pt>
                <c:pt idx="12">
                  <c:v>668198</c:v>
                </c:pt>
                <c:pt idx="13">
                  <c:v>668649</c:v>
                </c:pt>
                <c:pt idx="14">
                  <c:v>668788</c:v>
                </c:pt>
                <c:pt idx="15">
                  <c:v>668827</c:v>
                </c:pt>
                <c:pt idx="16">
                  <c:v>668901</c:v>
                </c:pt>
                <c:pt idx="17">
                  <c:v>668962</c:v>
                </c:pt>
                <c:pt idx="18">
                  <c:v>668989</c:v>
                </c:pt>
                <c:pt idx="19">
                  <c:v>669032</c:v>
                </c:pt>
                <c:pt idx="20">
                  <c:v>669080</c:v>
                </c:pt>
                <c:pt idx="21">
                  <c:v>669169</c:v>
                </c:pt>
                <c:pt idx="22">
                  <c:v>669223</c:v>
                </c:pt>
                <c:pt idx="23">
                  <c:v>669322</c:v>
                </c:pt>
                <c:pt idx="24">
                  <c:v>669451</c:v>
                </c:pt>
                <c:pt idx="25">
                  <c:v>669588</c:v>
                </c:pt>
                <c:pt idx="26">
                  <c:v>669673</c:v>
                </c:pt>
                <c:pt idx="27">
                  <c:v>669743</c:v>
                </c:pt>
                <c:pt idx="28">
                  <c:v>669779</c:v>
                </c:pt>
                <c:pt idx="29">
                  <c:v>669847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B4-4F43-B0BE-698A020835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60175</c:v>
                </c:pt>
                <c:pt idx="1">
                  <c:v>60200</c:v>
                </c:pt>
                <c:pt idx="3">
                  <c:v>60209</c:v>
                </c:pt>
                <c:pt idx="4">
                  <c:v>60212</c:v>
                </c:pt>
                <c:pt idx="5">
                  <c:v>60212</c:v>
                </c:pt>
                <c:pt idx="6">
                  <c:v>60210</c:v>
                </c:pt>
                <c:pt idx="7">
                  <c:v>60221</c:v>
                </c:pt>
                <c:pt idx="8">
                  <c:v>60226</c:v>
                </c:pt>
                <c:pt idx="9">
                  <c:v>60225</c:v>
                </c:pt>
                <c:pt idx="10">
                  <c:v>60226</c:v>
                </c:pt>
                <c:pt idx="11">
                  <c:v>60253</c:v>
                </c:pt>
                <c:pt idx="12">
                  <c:v>60269</c:v>
                </c:pt>
                <c:pt idx="13">
                  <c:v>60281</c:v>
                </c:pt>
                <c:pt idx="14">
                  <c:v>60284</c:v>
                </c:pt>
                <c:pt idx="15">
                  <c:v>60288</c:v>
                </c:pt>
                <c:pt idx="16">
                  <c:v>60295</c:v>
                </c:pt>
                <c:pt idx="17">
                  <c:v>60300</c:v>
                </c:pt>
                <c:pt idx="18">
                  <c:v>60299</c:v>
                </c:pt>
                <c:pt idx="19">
                  <c:v>60303</c:v>
                </c:pt>
                <c:pt idx="20">
                  <c:v>60312</c:v>
                </c:pt>
                <c:pt idx="21">
                  <c:v>60312</c:v>
                </c:pt>
                <c:pt idx="22">
                  <c:v>60306</c:v>
                </c:pt>
                <c:pt idx="23">
                  <c:v>60307</c:v>
                </c:pt>
                <c:pt idx="24">
                  <c:v>60311</c:v>
                </c:pt>
                <c:pt idx="25">
                  <c:v>60314</c:v>
                </c:pt>
                <c:pt idx="26">
                  <c:v>60320</c:v>
                </c:pt>
                <c:pt idx="27">
                  <c:v>60322</c:v>
                </c:pt>
                <c:pt idx="28">
                  <c:v>60318</c:v>
                </c:pt>
                <c:pt idx="29">
                  <c:v>60318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B4-4F43-B0BE-698A020835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10819</c:v>
                </c:pt>
                <c:pt idx="1">
                  <c:v>10820</c:v>
                </c:pt>
                <c:pt idx="3">
                  <c:v>10823</c:v>
                </c:pt>
                <c:pt idx="4">
                  <c:v>10822</c:v>
                </c:pt>
                <c:pt idx="5">
                  <c:v>10825</c:v>
                </c:pt>
                <c:pt idx="6">
                  <c:v>10826</c:v>
                </c:pt>
                <c:pt idx="7">
                  <c:v>10824</c:v>
                </c:pt>
                <c:pt idx="8">
                  <c:v>10824</c:v>
                </c:pt>
                <c:pt idx="9">
                  <c:v>10825</c:v>
                </c:pt>
                <c:pt idx="10">
                  <c:v>10825</c:v>
                </c:pt>
                <c:pt idx="11">
                  <c:v>10825</c:v>
                </c:pt>
                <c:pt idx="12">
                  <c:v>10826</c:v>
                </c:pt>
                <c:pt idx="13">
                  <c:v>10825</c:v>
                </c:pt>
                <c:pt idx="14">
                  <c:v>10825</c:v>
                </c:pt>
                <c:pt idx="15">
                  <c:v>10825</c:v>
                </c:pt>
                <c:pt idx="16">
                  <c:v>10827</c:v>
                </c:pt>
                <c:pt idx="17">
                  <c:v>10827</c:v>
                </c:pt>
                <c:pt idx="18">
                  <c:v>10828</c:v>
                </c:pt>
                <c:pt idx="19">
                  <c:v>10827</c:v>
                </c:pt>
                <c:pt idx="20">
                  <c:v>10826</c:v>
                </c:pt>
                <c:pt idx="21">
                  <c:v>10826</c:v>
                </c:pt>
                <c:pt idx="22">
                  <c:v>10826</c:v>
                </c:pt>
                <c:pt idx="23">
                  <c:v>10827</c:v>
                </c:pt>
                <c:pt idx="24">
                  <c:v>10827</c:v>
                </c:pt>
                <c:pt idx="25">
                  <c:v>10826</c:v>
                </c:pt>
                <c:pt idx="26">
                  <c:v>10827</c:v>
                </c:pt>
                <c:pt idx="27">
                  <c:v>10828</c:v>
                </c:pt>
                <c:pt idx="28">
                  <c:v>10828</c:v>
                </c:pt>
                <c:pt idx="29">
                  <c:v>10828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B4-4F43-B0BE-698A02083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91112"/>
        <c:axId val="340891768"/>
      </c:lineChart>
      <c:dateAx>
        <c:axId val="34089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91768"/>
        <c:crosses val="autoZero"/>
        <c:auto val="1"/>
        <c:lblOffset val="100"/>
        <c:baseTimeUnit val="days"/>
      </c:dateAx>
      <c:valAx>
        <c:axId val="34089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9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AFD8-45D5-919E-D687CC9A04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FD8-45D5-919E-D687CC9A0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888488"/>
        <c:axId val="340889472"/>
      </c:barChart>
      <c:catAx>
        <c:axId val="34088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89472"/>
        <c:crosses val="autoZero"/>
        <c:auto val="1"/>
        <c:lblAlgn val="ctr"/>
        <c:lblOffset val="100"/>
        <c:noMultiLvlLbl val="0"/>
      </c:catAx>
      <c:valAx>
        <c:axId val="34088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8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8</c:v>
                </c:pt>
                <c:pt idx="2">
                  <c:v>6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3</c:v>
                </c:pt>
                <c:pt idx="7">
                  <c:v>5</c:v>
                </c:pt>
                <c:pt idx="8">
                  <c:v>6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5</c:v>
                </c:pt>
                <c:pt idx="13">
                  <c:v>2</c:v>
                </c:pt>
                <c:pt idx="14">
                  <c:v>7</c:v>
                </c:pt>
                <c:pt idx="15">
                  <c:v>3</c:v>
                </c:pt>
                <c:pt idx="16">
                  <c:v>5</c:v>
                </c:pt>
                <c:pt idx="17">
                  <c:v>2</c:v>
                </c:pt>
                <c:pt idx="18">
                  <c:v>2</c:v>
                </c:pt>
                <c:pt idx="19">
                  <c:v>5</c:v>
                </c:pt>
                <c:pt idx="20">
                  <c:v>6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1</c:v>
                </c:pt>
                <c:pt idx="26">
                  <c:v>9</c:v>
                </c:pt>
                <c:pt idx="27">
                  <c:v>7</c:v>
                </c:pt>
                <c:pt idx="28">
                  <c:v>1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C6-400A-A7D6-079AF00974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</c:v>
                </c:pt>
                <c:pt idx="1">
                  <c:v>22</c:v>
                </c:pt>
                <c:pt idx="2">
                  <c:v>34</c:v>
                </c:pt>
                <c:pt idx="3">
                  <c:v>41</c:v>
                </c:pt>
                <c:pt idx="4">
                  <c:v>35</c:v>
                </c:pt>
                <c:pt idx="5">
                  <c:v>35</c:v>
                </c:pt>
                <c:pt idx="6">
                  <c:v>21</c:v>
                </c:pt>
                <c:pt idx="7">
                  <c:v>8</c:v>
                </c:pt>
                <c:pt idx="8">
                  <c:v>18</c:v>
                </c:pt>
                <c:pt idx="9">
                  <c:v>37</c:v>
                </c:pt>
                <c:pt idx="10">
                  <c:v>35</c:v>
                </c:pt>
                <c:pt idx="11">
                  <c:v>34</c:v>
                </c:pt>
                <c:pt idx="12">
                  <c:v>29</c:v>
                </c:pt>
                <c:pt idx="13">
                  <c:v>20</c:v>
                </c:pt>
                <c:pt idx="14">
                  <c:v>9</c:v>
                </c:pt>
                <c:pt idx="15">
                  <c:v>8</c:v>
                </c:pt>
                <c:pt idx="16">
                  <c:v>12</c:v>
                </c:pt>
                <c:pt idx="17">
                  <c:v>14</c:v>
                </c:pt>
                <c:pt idx="18">
                  <c:v>35</c:v>
                </c:pt>
                <c:pt idx="19">
                  <c:v>37</c:v>
                </c:pt>
                <c:pt idx="20">
                  <c:v>28</c:v>
                </c:pt>
                <c:pt idx="21">
                  <c:v>10</c:v>
                </c:pt>
                <c:pt idx="22">
                  <c:v>20</c:v>
                </c:pt>
                <c:pt idx="23">
                  <c:v>36</c:v>
                </c:pt>
                <c:pt idx="24">
                  <c:v>33</c:v>
                </c:pt>
                <c:pt idx="25">
                  <c:v>41</c:v>
                </c:pt>
                <c:pt idx="26">
                  <c:v>43</c:v>
                </c:pt>
                <c:pt idx="27">
                  <c:v>27</c:v>
                </c:pt>
                <c:pt idx="28">
                  <c:v>9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C6-400A-A7D6-079AF00974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9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6</c:v>
                </c:pt>
                <c:pt idx="11">
                  <c:v>5</c:v>
                </c:pt>
                <c:pt idx="12">
                  <c:v>6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</c:v>
                </c:pt>
                <c:pt idx="19">
                  <c:v>7</c:v>
                </c:pt>
                <c:pt idx="20">
                  <c:v>5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5</c:v>
                </c:pt>
                <c:pt idx="26">
                  <c:v>4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C6-400A-A7D6-079AF00974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C6-400A-A7D6-079AF0097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23200"/>
        <c:axId val="341217952"/>
      </c:lineChart>
      <c:dateAx>
        <c:axId val="34122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7952"/>
        <c:crosses val="autoZero"/>
        <c:auto val="1"/>
        <c:lblOffset val="100"/>
        <c:baseTimeUnit val="days"/>
      </c:dateAx>
      <c:valAx>
        <c:axId val="34121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2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24</c:v>
                </c:pt>
                <c:pt idx="3">
                  <c:v>18</c:v>
                </c:pt>
                <c:pt idx="4">
                  <c:v>16</c:v>
                </c:pt>
                <c:pt idx="5">
                  <c:v>24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D-41DF-9C79-9FFC2E6759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123</c:v>
                </c:pt>
                <c:pt idx="1">
                  <c:v>145</c:v>
                </c:pt>
                <c:pt idx="2">
                  <c:v>144</c:v>
                </c:pt>
                <c:pt idx="3">
                  <c:v>96</c:v>
                </c:pt>
                <c:pt idx="4">
                  <c:v>41</c:v>
                </c:pt>
                <c:pt idx="5">
                  <c:v>96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D-41DF-9C79-9FFC2E6759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</c:v>
                </c:pt>
                <c:pt idx="1">
                  <c:v>20</c:v>
                </c:pt>
                <c:pt idx="2">
                  <c:v>22</c:v>
                </c:pt>
                <c:pt idx="3">
                  <c:v>16</c:v>
                </c:pt>
                <c:pt idx="4">
                  <c:v>1</c:v>
                </c:pt>
                <c:pt idx="5">
                  <c:v>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DD-41DF-9C79-9FFC2E6759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DD-41DF-9C79-9FFC2E675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344816"/>
        <c:axId val="345346784"/>
      </c:barChart>
      <c:catAx>
        <c:axId val="34534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6784"/>
        <c:crosses val="autoZero"/>
        <c:auto val="1"/>
        <c:lblAlgn val="ctr"/>
        <c:lblOffset val="100"/>
        <c:noMultiLvlLbl val="0"/>
      </c:catAx>
      <c:valAx>
        <c:axId val="34534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543</c:v>
                </c:pt>
                <c:pt idx="2">
                  <c:v>68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D7-4DB5-BDBC-BE17F8BBFF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D7-4DB5-BDBC-BE17F8BBFF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47</c:v>
                </c:pt>
                <c:pt idx="1">
                  <c:v>105</c:v>
                </c:pt>
                <c:pt idx="2">
                  <c:v>18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D7-4DB5-BDBC-BE17F8BBFF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D7-4DB5-BDBC-BE17F8BBFF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11</c:v>
                </c:pt>
                <c:pt idx="1">
                  <c:v>115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D7-4DB5-BDBC-BE17F8BBF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346128"/>
        <c:axId val="345348096"/>
      </c:barChart>
      <c:catAx>
        <c:axId val="34534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8096"/>
        <c:crosses val="autoZero"/>
        <c:auto val="1"/>
        <c:lblAlgn val="ctr"/>
        <c:lblOffset val="100"/>
        <c:noMultiLvlLbl val="0"/>
      </c:catAx>
      <c:valAx>
        <c:axId val="34534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6.6889632107023006E-2</c:v>
                </c:pt>
                <c:pt idx="1">
                  <c:v>6.6848982072318E-2</c:v>
                </c:pt>
                <c:pt idx="2">
                  <c:v>0.13764903544463</c:v>
                </c:pt>
                <c:pt idx="3">
                  <c:v>0.22760378732702</c:v>
                </c:pt>
                <c:pt idx="4">
                  <c:v>0.22139997573699</c:v>
                </c:pt>
                <c:pt idx="5">
                  <c:v>0.14914514368861001</c:v>
                </c:pt>
                <c:pt idx="6">
                  <c:v>0.10102234614297</c:v>
                </c:pt>
                <c:pt idx="7">
                  <c:v>6.7866448524511E-2</c:v>
                </c:pt>
                <c:pt idx="8">
                  <c:v>0.10097950116126</c:v>
                </c:pt>
                <c:pt idx="9">
                  <c:v>8.1788440567066995E-2</c:v>
                </c:pt>
                <c:pt idx="10">
                  <c:v>0.17865794573643001</c:v>
                </c:pt>
                <c:pt idx="11">
                  <c:v>9.6858163327078001E-2</c:v>
                </c:pt>
                <c:pt idx="12">
                  <c:v>7.2634828400217996E-2</c:v>
                </c:pt>
                <c:pt idx="13">
                  <c:v>6.0525360125892998E-2</c:v>
                </c:pt>
                <c:pt idx="14">
                  <c:v>4.1498080713766997E-2</c:v>
                </c:pt>
                <c:pt idx="15">
                  <c:v>4.2354934349851998E-2</c:v>
                </c:pt>
                <c:pt idx="16">
                  <c:v>4.1142303969022E-2</c:v>
                </c:pt>
                <c:pt idx="17">
                  <c:v>2.1176185866409E-2</c:v>
                </c:pt>
                <c:pt idx="18">
                  <c:v>3.0249863875613001E-2</c:v>
                </c:pt>
                <c:pt idx="19">
                  <c:v>2.9036355937330002E-2</c:v>
                </c:pt>
                <c:pt idx="20">
                  <c:v>3.0240716100157002E-2</c:v>
                </c:pt>
                <c:pt idx="21">
                  <c:v>5.7457360590299003E-2</c:v>
                </c:pt>
                <c:pt idx="22">
                  <c:v>4.8388072340168002E-2</c:v>
                </c:pt>
                <c:pt idx="23">
                  <c:v>7.8616352201257997E-2</c:v>
                </c:pt>
                <c:pt idx="24">
                  <c:v>9.8252615031138996E-2</c:v>
                </c:pt>
                <c:pt idx="25">
                  <c:v>0.46550994498518999</c:v>
                </c:pt>
                <c:pt idx="26">
                  <c:v>5.8430045132173002E-2</c:v>
                </c:pt>
                <c:pt idx="27">
                  <c:v>0.27885935301177001</c:v>
                </c:pt>
                <c:pt idx="28">
                  <c:v>0.51960606609872995</c:v>
                </c:pt>
                <c:pt idx="29">
                  <c:v>7.0476420603277995E-2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4-4C83-8D6F-C7E58CAF44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5.7146460703175E-2</c:v>
                </c:pt>
                <c:pt idx="1">
                  <c:v>2.2690160738572E-2</c:v>
                </c:pt>
                <c:pt idx="2">
                  <c:v>5.6238820405522999E-2</c:v>
                </c:pt>
                <c:pt idx="3">
                  <c:v>2.9800852610916001E-2</c:v>
                </c:pt>
                <c:pt idx="4">
                  <c:v>4.1179093717243001E-2</c:v>
                </c:pt>
                <c:pt idx="5">
                  <c:v>5.0568445341498E-2</c:v>
                </c:pt>
                <c:pt idx="6">
                  <c:v>5.7365038738349E-2</c:v>
                </c:pt>
                <c:pt idx="7">
                  <c:v>5.3410400121053997E-2</c:v>
                </c:pt>
                <c:pt idx="8">
                  <c:v>3.2303418470564997E-2</c:v>
                </c:pt>
                <c:pt idx="9">
                  <c:v>3.6077912425299001E-2</c:v>
                </c:pt>
                <c:pt idx="10">
                  <c:v>5.1936229787338001E-2</c:v>
                </c:pt>
                <c:pt idx="11">
                  <c:v>2.8600078967213002E-2</c:v>
                </c:pt>
                <c:pt idx="12">
                  <c:v>5.4783443602109003E-2</c:v>
                </c:pt>
                <c:pt idx="13">
                  <c:v>7.0411999587088006E-2</c:v>
                </c:pt>
                <c:pt idx="14">
                  <c:v>6.9137264636713006E-2</c:v>
                </c:pt>
                <c:pt idx="15">
                  <c:v>1.611077635252E-2</c:v>
                </c:pt>
                <c:pt idx="16">
                  <c:v>2.7035889707524002E-2</c:v>
                </c:pt>
                <c:pt idx="17">
                  <c:v>3.6380006735693998E-2</c:v>
                </c:pt>
                <c:pt idx="18">
                  <c:v>2.5181380897215E-2</c:v>
                </c:pt>
                <c:pt idx="19">
                  <c:v>3.0193868552039999E-2</c:v>
                </c:pt>
                <c:pt idx="20">
                  <c:v>1.6291610866654E-2</c:v>
                </c:pt>
                <c:pt idx="21">
                  <c:v>2.7946987404426998E-2</c:v>
                </c:pt>
                <c:pt idx="22">
                  <c:v>1.1730494503851999E-2</c:v>
                </c:pt>
                <c:pt idx="23">
                  <c:v>4.3558938335650998E-2</c:v>
                </c:pt>
                <c:pt idx="24">
                  <c:v>3.0634134275381999E-2</c:v>
                </c:pt>
                <c:pt idx="25">
                  <c:v>4.2684447760985997E-2</c:v>
                </c:pt>
                <c:pt idx="26">
                  <c:v>2.0764677751579998E-2</c:v>
                </c:pt>
                <c:pt idx="27">
                  <c:v>2.4029267371141999E-2</c:v>
                </c:pt>
                <c:pt idx="28">
                  <c:v>2.6908437819196E-2</c:v>
                </c:pt>
                <c:pt idx="29">
                  <c:v>1.9749648675931E-2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A4-4C83-8D6F-C7E58CAF44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6.3856960408685007E-2</c:v>
                </c:pt>
                <c:pt idx="4">
                  <c:v>2.9563195482477999E-2</c:v>
                </c:pt>
                <c:pt idx="5">
                  <c:v>0.12422772869196</c:v>
                </c:pt>
                <c:pt idx="6">
                  <c:v>5.6883293750311002E-2</c:v>
                </c:pt>
                <c:pt idx="7">
                  <c:v>0</c:v>
                </c:pt>
                <c:pt idx="8">
                  <c:v>0</c:v>
                </c:pt>
                <c:pt idx="9">
                  <c:v>9.5752040957520004E-2</c:v>
                </c:pt>
                <c:pt idx="10">
                  <c:v>0.28891656288917</c:v>
                </c:pt>
                <c:pt idx="11">
                  <c:v>5.4449775062667002E-2</c:v>
                </c:pt>
                <c:pt idx="12">
                  <c:v>4.2039351045175997E-2</c:v>
                </c:pt>
                <c:pt idx="13">
                  <c:v>0.108945112678</c:v>
                </c:pt>
                <c:pt idx="14">
                  <c:v>0.32182077568759998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2.9187880396026E-2</c:v>
                </c:pt>
                <c:pt idx="19">
                  <c:v>9.0024567230583996E-2</c:v>
                </c:pt>
                <c:pt idx="20">
                  <c:v>3.5485101232028998E-2</c:v>
                </c:pt>
                <c:pt idx="21">
                  <c:v>0</c:v>
                </c:pt>
                <c:pt idx="22">
                  <c:v>0</c:v>
                </c:pt>
                <c:pt idx="23">
                  <c:v>4.6429874307697003E-2</c:v>
                </c:pt>
                <c:pt idx="24">
                  <c:v>0.13430831219221001</c:v>
                </c:pt>
                <c:pt idx="25">
                  <c:v>5.0736171906088E-2</c:v>
                </c:pt>
                <c:pt idx="26">
                  <c:v>5.5125420693999998E-2</c:v>
                </c:pt>
                <c:pt idx="27">
                  <c:v>6.1752955023955003E-2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A4-4C83-8D6F-C7E58CAF44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A4-4C83-8D6F-C7E58CAF4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42520"/>
        <c:axId val="345337600"/>
      </c:lineChart>
      <c:dateAx>
        <c:axId val="34534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37600"/>
        <c:crosses val="autoZero"/>
        <c:auto val="1"/>
        <c:lblOffset val="100"/>
        <c:baseTimeUnit val="days"/>
      </c:dateAx>
      <c:valAx>
        <c:axId val="34533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623</c:v>
                </c:pt>
                <c:pt idx="1">
                  <c:v>335</c:v>
                </c:pt>
                <c:pt idx="2">
                  <c:v>331</c:v>
                </c:pt>
                <c:pt idx="3">
                  <c:v>387</c:v>
                </c:pt>
                <c:pt idx="4">
                  <c:v>407</c:v>
                </c:pt>
                <c:pt idx="5">
                  <c:v>386</c:v>
                </c:pt>
                <c:pt idx="6">
                  <c:v>411</c:v>
                </c:pt>
                <c:pt idx="7">
                  <c:v>402</c:v>
                </c:pt>
                <c:pt idx="8">
                  <c:v>419</c:v>
                </c:pt>
                <c:pt idx="9">
                  <c:v>341</c:v>
                </c:pt>
                <c:pt idx="10">
                  <c:v>354</c:v>
                </c:pt>
                <c:pt idx="11">
                  <c:v>333</c:v>
                </c:pt>
                <c:pt idx="12">
                  <c:v>247</c:v>
                </c:pt>
                <c:pt idx="13">
                  <c:v>252</c:v>
                </c:pt>
                <c:pt idx="14">
                  <c:v>195</c:v>
                </c:pt>
                <c:pt idx="15">
                  <c:v>175</c:v>
                </c:pt>
                <c:pt idx="16">
                  <c:v>161</c:v>
                </c:pt>
                <c:pt idx="17">
                  <c:v>149</c:v>
                </c:pt>
                <c:pt idx="18">
                  <c:v>144</c:v>
                </c:pt>
                <c:pt idx="19">
                  <c:v>115</c:v>
                </c:pt>
                <c:pt idx="20">
                  <c:v>138</c:v>
                </c:pt>
                <c:pt idx="21">
                  <c:v>143</c:v>
                </c:pt>
                <c:pt idx="22">
                  <c:v>132</c:v>
                </c:pt>
                <c:pt idx="23">
                  <c:v>114</c:v>
                </c:pt>
                <c:pt idx="24">
                  <c:v>130</c:v>
                </c:pt>
                <c:pt idx="25">
                  <c:v>173</c:v>
                </c:pt>
                <c:pt idx="26">
                  <c:v>190</c:v>
                </c:pt>
                <c:pt idx="27">
                  <c:v>177</c:v>
                </c:pt>
                <c:pt idx="28">
                  <c:v>238</c:v>
                </c:pt>
                <c:pt idx="29">
                  <c:v>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2-443F-B99F-D481F3D20D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27675</c:v>
                </c:pt>
                <c:pt idx="1">
                  <c:v>28758</c:v>
                </c:pt>
                <c:pt idx="2">
                  <c:v>20724</c:v>
                </c:pt>
                <c:pt idx="3">
                  <c:v>22144</c:v>
                </c:pt>
                <c:pt idx="4">
                  <c:v>23439</c:v>
                </c:pt>
                <c:pt idx="5">
                  <c:v>25190</c:v>
                </c:pt>
                <c:pt idx="6">
                  <c:v>26115</c:v>
                </c:pt>
                <c:pt idx="7">
                  <c:v>27813</c:v>
                </c:pt>
                <c:pt idx="8">
                  <c:v>27653</c:v>
                </c:pt>
                <c:pt idx="9">
                  <c:v>25593</c:v>
                </c:pt>
                <c:pt idx="10">
                  <c:v>27793</c:v>
                </c:pt>
                <c:pt idx="11">
                  <c:v>28930</c:v>
                </c:pt>
                <c:pt idx="12">
                  <c:v>25931</c:v>
                </c:pt>
                <c:pt idx="13">
                  <c:v>24850</c:v>
                </c:pt>
                <c:pt idx="14">
                  <c:v>27812</c:v>
                </c:pt>
                <c:pt idx="15">
                  <c:v>27118</c:v>
                </c:pt>
                <c:pt idx="16">
                  <c:v>24032</c:v>
                </c:pt>
                <c:pt idx="17">
                  <c:v>24513</c:v>
                </c:pt>
                <c:pt idx="18">
                  <c:v>20167</c:v>
                </c:pt>
                <c:pt idx="19">
                  <c:v>16502</c:v>
                </c:pt>
                <c:pt idx="20">
                  <c:v>16923</c:v>
                </c:pt>
                <c:pt idx="21">
                  <c:v>10608</c:v>
                </c:pt>
                <c:pt idx="22">
                  <c:v>10757</c:v>
                </c:pt>
                <c:pt idx="23">
                  <c:v>11049</c:v>
                </c:pt>
                <c:pt idx="24">
                  <c:v>13852</c:v>
                </c:pt>
                <c:pt idx="25">
                  <c:v>14742</c:v>
                </c:pt>
                <c:pt idx="26">
                  <c:v>17673</c:v>
                </c:pt>
                <c:pt idx="27">
                  <c:v>17312</c:v>
                </c:pt>
                <c:pt idx="28">
                  <c:v>18288</c:v>
                </c:pt>
                <c:pt idx="29">
                  <c:v>18493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B2-443F-B99F-D481F3D20D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6404</c:v>
                </c:pt>
                <c:pt idx="1">
                  <c:v>2344</c:v>
                </c:pt>
                <c:pt idx="3">
                  <c:v>843</c:v>
                </c:pt>
                <c:pt idx="4">
                  <c:v>747</c:v>
                </c:pt>
                <c:pt idx="5">
                  <c:v>763</c:v>
                </c:pt>
                <c:pt idx="6">
                  <c:v>709</c:v>
                </c:pt>
                <c:pt idx="7">
                  <c:v>757</c:v>
                </c:pt>
                <c:pt idx="8">
                  <c:v>738</c:v>
                </c:pt>
                <c:pt idx="9">
                  <c:v>750</c:v>
                </c:pt>
                <c:pt idx="10">
                  <c:v>716</c:v>
                </c:pt>
                <c:pt idx="11">
                  <c:v>1673</c:v>
                </c:pt>
                <c:pt idx="12">
                  <c:v>1756</c:v>
                </c:pt>
                <c:pt idx="13">
                  <c:v>1777</c:v>
                </c:pt>
                <c:pt idx="14">
                  <c:v>1823</c:v>
                </c:pt>
                <c:pt idx="15">
                  <c:v>1895</c:v>
                </c:pt>
                <c:pt idx="16">
                  <c:v>1833</c:v>
                </c:pt>
                <c:pt idx="17">
                  <c:v>1083</c:v>
                </c:pt>
                <c:pt idx="18">
                  <c:v>682</c:v>
                </c:pt>
                <c:pt idx="19">
                  <c:v>689</c:v>
                </c:pt>
                <c:pt idx="20">
                  <c:v>634</c:v>
                </c:pt>
                <c:pt idx="21">
                  <c:v>535</c:v>
                </c:pt>
                <c:pt idx="22">
                  <c:v>515</c:v>
                </c:pt>
                <c:pt idx="23">
                  <c:v>537</c:v>
                </c:pt>
                <c:pt idx="24">
                  <c:v>646</c:v>
                </c:pt>
                <c:pt idx="25">
                  <c:v>664</c:v>
                </c:pt>
                <c:pt idx="26">
                  <c:v>679</c:v>
                </c:pt>
                <c:pt idx="27">
                  <c:v>502</c:v>
                </c:pt>
                <c:pt idx="28">
                  <c:v>520</c:v>
                </c:pt>
                <c:pt idx="29">
                  <c:v>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B2-443F-B99F-D481F3D20D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</c:v>
                </c:pt>
                <c:pt idx="1">
                  <c:v>13</c:v>
                </c:pt>
                <c:pt idx="3">
                  <c:v>14</c:v>
                </c:pt>
                <c:pt idx="4">
                  <c:v>12</c:v>
                </c:pt>
                <c:pt idx="5">
                  <c:v>15</c:v>
                </c:pt>
                <c:pt idx="6">
                  <c:v>15</c:v>
                </c:pt>
                <c:pt idx="7">
                  <c:v>11</c:v>
                </c:pt>
                <c:pt idx="8">
                  <c:v>9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7</c:v>
                </c:pt>
                <c:pt idx="13">
                  <c:v>6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5</c:v>
                </c:pt>
                <c:pt idx="18">
                  <c:v>5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5</c:v>
                </c:pt>
                <c:pt idx="25">
                  <c:v>4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B2-443F-B99F-D481F3D20D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42192"/>
        <c:axId val="345338584"/>
      </c:lineChart>
      <c:dateAx>
        <c:axId val="34534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38584"/>
        <c:crosses val="autoZero"/>
        <c:auto val="1"/>
        <c:lblOffset val="100"/>
        <c:baseTimeUnit val="days"/>
      </c:dateAx>
      <c:valAx>
        <c:axId val="34533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625</c:v>
                </c:pt>
                <c:pt idx="1">
                  <c:v>398</c:v>
                </c:pt>
                <c:pt idx="2">
                  <c:v>346</c:v>
                </c:pt>
                <c:pt idx="3">
                  <c:v>352</c:v>
                </c:pt>
                <c:pt idx="4">
                  <c:v>403</c:v>
                </c:pt>
                <c:pt idx="5">
                  <c:v>407</c:v>
                </c:pt>
                <c:pt idx="6">
                  <c:v>405</c:v>
                </c:pt>
                <c:pt idx="7">
                  <c:v>407</c:v>
                </c:pt>
                <c:pt idx="8">
                  <c:v>415</c:v>
                </c:pt>
                <c:pt idx="9">
                  <c:v>386</c:v>
                </c:pt>
                <c:pt idx="10">
                  <c:v>355</c:v>
                </c:pt>
                <c:pt idx="11">
                  <c:v>333</c:v>
                </c:pt>
                <c:pt idx="12">
                  <c:v>279</c:v>
                </c:pt>
                <c:pt idx="13">
                  <c:v>241</c:v>
                </c:pt>
                <c:pt idx="14">
                  <c:v>223</c:v>
                </c:pt>
                <c:pt idx="15">
                  <c:v>197</c:v>
                </c:pt>
                <c:pt idx="16">
                  <c:v>174</c:v>
                </c:pt>
                <c:pt idx="17">
                  <c:v>157</c:v>
                </c:pt>
                <c:pt idx="18">
                  <c:v>152</c:v>
                </c:pt>
                <c:pt idx="19">
                  <c:v>139</c:v>
                </c:pt>
                <c:pt idx="20">
                  <c:v>125</c:v>
                </c:pt>
                <c:pt idx="21">
                  <c:v>143</c:v>
                </c:pt>
                <c:pt idx="22">
                  <c:v>145</c:v>
                </c:pt>
                <c:pt idx="23">
                  <c:v>131</c:v>
                </c:pt>
                <c:pt idx="24">
                  <c:v>122</c:v>
                </c:pt>
                <c:pt idx="25">
                  <c:v>147</c:v>
                </c:pt>
                <c:pt idx="26">
                  <c:v>180</c:v>
                </c:pt>
                <c:pt idx="27">
                  <c:v>190</c:v>
                </c:pt>
                <c:pt idx="28">
                  <c:v>223</c:v>
                </c:pt>
                <c:pt idx="29">
                  <c:v>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3F-418C-A4F0-00B24E4B1D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41460</c:v>
                </c:pt>
                <c:pt idx="1">
                  <c:v>34400</c:v>
                </c:pt>
                <c:pt idx="2">
                  <c:v>21435</c:v>
                </c:pt>
                <c:pt idx="3">
                  <c:v>22292</c:v>
                </c:pt>
                <c:pt idx="4">
                  <c:v>23007</c:v>
                </c:pt>
                <c:pt idx="5">
                  <c:v>23877</c:v>
                </c:pt>
                <c:pt idx="6">
                  <c:v>24620</c:v>
                </c:pt>
                <c:pt idx="7">
                  <c:v>27567</c:v>
                </c:pt>
                <c:pt idx="8">
                  <c:v>27773</c:v>
                </c:pt>
                <c:pt idx="9">
                  <c:v>27288</c:v>
                </c:pt>
                <c:pt idx="10">
                  <c:v>27787</c:v>
                </c:pt>
                <c:pt idx="11">
                  <c:v>27536</c:v>
                </c:pt>
                <c:pt idx="12">
                  <c:v>28180</c:v>
                </c:pt>
                <c:pt idx="13">
                  <c:v>27153</c:v>
                </c:pt>
                <c:pt idx="14">
                  <c:v>26174</c:v>
                </c:pt>
                <c:pt idx="15">
                  <c:v>28433</c:v>
                </c:pt>
                <c:pt idx="16">
                  <c:v>26433</c:v>
                </c:pt>
                <c:pt idx="17">
                  <c:v>24296</c:v>
                </c:pt>
                <c:pt idx="18">
                  <c:v>21190</c:v>
                </c:pt>
                <c:pt idx="19">
                  <c:v>18075</c:v>
                </c:pt>
                <c:pt idx="20">
                  <c:v>17046</c:v>
                </c:pt>
                <c:pt idx="21">
                  <c:v>11433</c:v>
                </c:pt>
                <c:pt idx="22">
                  <c:v>10889</c:v>
                </c:pt>
                <c:pt idx="23">
                  <c:v>10985</c:v>
                </c:pt>
                <c:pt idx="24">
                  <c:v>13311</c:v>
                </c:pt>
                <c:pt idx="25">
                  <c:v>14827</c:v>
                </c:pt>
                <c:pt idx="26">
                  <c:v>16654</c:v>
                </c:pt>
                <c:pt idx="27">
                  <c:v>17428</c:v>
                </c:pt>
                <c:pt idx="28">
                  <c:v>18194</c:v>
                </c:pt>
                <c:pt idx="29">
                  <c:v>18260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3F-418C-A4F0-00B24E4B1D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6404</c:v>
                </c:pt>
                <c:pt idx="1">
                  <c:v>4374</c:v>
                </c:pt>
                <c:pt idx="3">
                  <c:v>1058</c:v>
                </c:pt>
                <c:pt idx="4">
                  <c:v>800</c:v>
                </c:pt>
                <c:pt idx="5">
                  <c:v>756</c:v>
                </c:pt>
                <c:pt idx="6">
                  <c:v>747</c:v>
                </c:pt>
                <c:pt idx="7">
                  <c:v>728</c:v>
                </c:pt>
                <c:pt idx="8">
                  <c:v>739</c:v>
                </c:pt>
                <c:pt idx="9">
                  <c:v>742</c:v>
                </c:pt>
                <c:pt idx="10">
                  <c:v>746</c:v>
                </c:pt>
                <c:pt idx="11">
                  <c:v>1257</c:v>
                </c:pt>
                <c:pt idx="12">
                  <c:v>1691</c:v>
                </c:pt>
                <c:pt idx="13">
                  <c:v>1760</c:v>
                </c:pt>
                <c:pt idx="14">
                  <c:v>1820</c:v>
                </c:pt>
                <c:pt idx="15">
                  <c:v>1878</c:v>
                </c:pt>
                <c:pt idx="16">
                  <c:v>1863</c:v>
                </c:pt>
                <c:pt idx="17">
                  <c:v>1650</c:v>
                </c:pt>
                <c:pt idx="18">
                  <c:v>882</c:v>
                </c:pt>
                <c:pt idx="19">
                  <c:v>689</c:v>
                </c:pt>
                <c:pt idx="20">
                  <c:v>709</c:v>
                </c:pt>
                <c:pt idx="21">
                  <c:v>597</c:v>
                </c:pt>
                <c:pt idx="22">
                  <c:v>524</c:v>
                </c:pt>
                <c:pt idx="23">
                  <c:v>522</c:v>
                </c:pt>
                <c:pt idx="24">
                  <c:v>586</c:v>
                </c:pt>
                <c:pt idx="25">
                  <c:v>650</c:v>
                </c:pt>
                <c:pt idx="26">
                  <c:v>633</c:v>
                </c:pt>
                <c:pt idx="27">
                  <c:v>522</c:v>
                </c:pt>
                <c:pt idx="28">
                  <c:v>510</c:v>
                </c:pt>
                <c:pt idx="29">
                  <c:v>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3F-418C-A4F0-00B24E4B1D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</c:v>
                </c:pt>
                <c:pt idx="1">
                  <c:v>13</c:v>
                </c:pt>
                <c:pt idx="3">
                  <c:v>14</c:v>
                </c:pt>
                <c:pt idx="4">
                  <c:v>13</c:v>
                </c:pt>
                <c:pt idx="5">
                  <c:v>13</c:v>
                </c:pt>
                <c:pt idx="6">
                  <c:v>15</c:v>
                </c:pt>
                <c:pt idx="7">
                  <c:v>13</c:v>
                </c:pt>
                <c:pt idx="8">
                  <c:v>10</c:v>
                </c:pt>
                <c:pt idx="9">
                  <c:v>9</c:v>
                </c:pt>
                <c:pt idx="10">
                  <c:v>10</c:v>
                </c:pt>
                <c:pt idx="11">
                  <c:v>10</c:v>
                </c:pt>
                <c:pt idx="12">
                  <c:v>9</c:v>
                </c:pt>
                <c:pt idx="13">
                  <c:v>7</c:v>
                </c:pt>
                <c:pt idx="14">
                  <c:v>6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5</c:v>
                </c:pt>
                <c:pt idx="19">
                  <c:v>6</c:v>
                </c:pt>
                <c:pt idx="20">
                  <c:v>6</c:v>
                </c:pt>
                <c:pt idx="21">
                  <c:v>7</c:v>
                </c:pt>
                <c:pt idx="22">
                  <c:v>7</c:v>
                </c:pt>
                <c:pt idx="23">
                  <c:v>6</c:v>
                </c:pt>
                <c:pt idx="24">
                  <c:v>6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3F-418C-A4F0-00B24E4B1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42848"/>
        <c:axId val="345339896"/>
      </c:lineChart>
      <c:dateAx>
        <c:axId val="345342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39896"/>
        <c:crosses val="autoZero"/>
        <c:auto val="1"/>
        <c:lblOffset val="100"/>
        <c:baseTimeUnit val="days"/>
      </c:dateAx>
      <c:valAx>
        <c:axId val="34533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4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1217</c:v>
                </c:pt>
                <c:pt idx="1">
                  <c:v>146026</c:v>
                </c:pt>
                <c:pt idx="2">
                  <c:v>3423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C0-4EEB-9F4A-AAA4A3CA19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28</c:v>
                </c:pt>
                <c:pt idx="1">
                  <c:v>3453</c:v>
                </c:pt>
                <c:pt idx="2">
                  <c:v>108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C0-4EEB-9F4A-AAA4A3CA19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1112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C0-4EEB-9F4A-AAA4A3CA19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12</c:v>
                </c:pt>
                <c:pt idx="1">
                  <c:v>2732</c:v>
                </c:pt>
                <c:pt idx="2">
                  <c:v>84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C0-4EEB-9F4A-AAA4A3CA19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7</c:v>
                </c:pt>
                <c:pt idx="1">
                  <c:v>4060</c:v>
                </c:pt>
                <c:pt idx="2">
                  <c:v>27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C0-4EEB-9F4A-AAA4A3CA19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428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C0-4EEB-9F4A-AAA4A3CA19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381</c:v>
                </c:pt>
                <c:pt idx="1">
                  <c:v>6750</c:v>
                </c:pt>
                <c:pt idx="2">
                  <c:v>140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C0-4EEB-9F4A-AAA4A3CA193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167</c:v>
                </c:pt>
                <c:pt idx="1">
                  <c:v>20425</c:v>
                </c:pt>
                <c:pt idx="2">
                  <c:v>595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C0-4EEB-9F4A-AAA4A3CA1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333664"/>
        <c:axId val="345335960"/>
      </c:barChart>
      <c:catAx>
        <c:axId val="34533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35960"/>
        <c:crosses val="autoZero"/>
        <c:auto val="1"/>
        <c:lblAlgn val="ctr"/>
        <c:lblOffset val="100"/>
        <c:noMultiLvlLbl val="0"/>
      </c:catAx>
      <c:valAx>
        <c:axId val="34533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3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11</c:v>
                </c:pt>
                <c:pt idx="2">
                  <c:v>22</c:v>
                </c:pt>
                <c:pt idx="3">
                  <c:v>37</c:v>
                </c:pt>
                <c:pt idx="4">
                  <c:v>36</c:v>
                </c:pt>
                <c:pt idx="5">
                  <c:v>24</c:v>
                </c:pt>
                <c:pt idx="6">
                  <c:v>16</c:v>
                </c:pt>
                <c:pt idx="7">
                  <c:v>11</c:v>
                </c:pt>
                <c:pt idx="8">
                  <c:v>16</c:v>
                </c:pt>
                <c:pt idx="9">
                  <c:v>13</c:v>
                </c:pt>
                <c:pt idx="10">
                  <c:v>29</c:v>
                </c:pt>
                <c:pt idx="11">
                  <c:v>16</c:v>
                </c:pt>
                <c:pt idx="12">
                  <c:v>12</c:v>
                </c:pt>
                <c:pt idx="13">
                  <c:v>10</c:v>
                </c:pt>
                <c:pt idx="14">
                  <c:v>6</c:v>
                </c:pt>
                <c:pt idx="15">
                  <c:v>7</c:v>
                </c:pt>
                <c:pt idx="16">
                  <c:v>6</c:v>
                </c:pt>
                <c:pt idx="17">
                  <c:v>3</c:v>
                </c:pt>
                <c:pt idx="18">
                  <c:v>5</c:v>
                </c:pt>
                <c:pt idx="19">
                  <c:v>4</c:v>
                </c:pt>
                <c:pt idx="20">
                  <c:v>5</c:v>
                </c:pt>
                <c:pt idx="21">
                  <c:v>9</c:v>
                </c:pt>
                <c:pt idx="22">
                  <c:v>8</c:v>
                </c:pt>
                <c:pt idx="23">
                  <c:v>13</c:v>
                </c:pt>
                <c:pt idx="24">
                  <c:v>16</c:v>
                </c:pt>
                <c:pt idx="25">
                  <c:v>77</c:v>
                </c:pt>
                <c:pt idx="26">
                  <c:v>9</c:v>
                </c:pt>
                <c:pt idx="27">
                  <c:v>46</c:v>
                </c:pt>
                <c:pt idx="28">
                  <c:v>86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5C-47DC-8814-61F3B9C89D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380</c:v>
                </c:pt>
                <c:pt idx="1">
                  <c:v>151</c:v>
                </c:pt>
                <c:pt idx="2">
                  <c:v>374</c:v>
                </c:pt>
                <c:pt idx="3">
                  <c:v>198</c:v>
                </c:pt>
                <c:pt idx="4">
                  <c:v>274</c:v>
                </c:pt>
                <c:pt idx="5">
                  <c:v>337</c:v>
                </c:pt>
                <c:pt idx="6">
                  <c:v>382</c:v>
                </c:pt>
                <c:pt idx="7">
                  <c:v>356</c:v>
                </c:pt>
                <c:pt idx="8">
                  <c:v>215</c:v>
                </c:pt>
                <c:pt idx="9">
                  <c:v>240</c:v>
                </c:pt>
                <c:pt idx="10">
                  <c:v>346</c:v>
                </c:pt>
                <c:pt idx="11">
                  <c:v>191</c:v>
                </c:pt>
                <c:pt idx="12">
                  <c:v>366</c:v>
                </c:pt>
                <c:pt idx="13">
                  <c:v>470</c:v>
                </c:pt>
                <c:pt idx="14">
                  <c:v>462</c:v>
                </c:pt>
                <c:pt idx="15">
                  <c:v>107</c:v>
                </c:pt>
                <c:pt idx="16">
                  <c:v>180</c:v>
                </c:pt>
                <c:pt idx="17">
                  <c:v>243</c:v>
                </c:pt>
                <c:pt idx="18">
                  <c:v>168</c:v>
                </c:pt>
                <c:pt idx="19">
                  <c:v>202</c:v>
                </c:pt>
                <c:pt idx="20">
                  <c:v>109</c:v>
                </c:pt>
                <c:pt idx="21">
                  <c:v>187</c:v>
                </c:pt>
                <c:pt idx="22">
                  <c:v>78</c:v>
                </c:pt>
                <c:pt idx="23">
                  <c:v>291</c:v>
                </c:pt>
                <c:pt idx="24">
                  <c:v>205</c:v>
                </c:pt>
                <c:pt idx="25">
                  <c:v>285</c:v>
                </c:pt>
                <c:pt idx="26">
                  <c:v>139</c:v>
                </c:pt>
                <c:pt idx="27">
                  <c:v>160</c:v>
                </c:pt>
                <c:pt idx="28">
                  <c:v>180</c:v>
                </c:pt>
                <c:pt idx="2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5C-47DC-8814-61F3B9C89D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25</c:v>
                </c:pt>
                <c:pt idx="3">
                  <c:v>38</c:v>
                </c:pt>
                <c:pt idx="4">
                  <c:v>17</c:v>
                </c:pt>
                <c:pt idx="5">
                  <c:v>74</c:v>
                </c:pt>
                <c:pt idx="6">
                  <c:v>34</c:v>
                </c:pt>
                <c:pt idx="7">
                  <c:v>0</c:v>
                </c:pt>
                <c:pt idx="8">
                  <c:v>0</c:v>
                </c:pt>
                <c:pt idx="9">
                  <c:v>57</c:v>
                </c:pt>
                <c:pt idx="10">
                  <c:v>174</c:v>
                </c:pt>
                <c:pt idx="11">
                  <c:v>32</c:v>
                </c:pt>
                <c:pt idx="12">
                  <c:v>25</c:v>
                </c:pt>
                <c:pt idx="13">
                  <c:v>65</c:v>
                </c:pt>
                <c:pt idx="14">
                  <c:v>194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17</c:v>
                </c:pt>
                <c:pt idx="19">
                  <c:v>54</c:v>
                </c:pt>
                <c:pt idx="20">
                  <c:v>21</c:v>
                </c:pt>
                <c:pt idx="21">
                  <c:v>0</c:v>
                </c:pt>
                <c:pt idx="22">
                  <c:v>0</c:v>
                </c:pt>
                <c:pt idx="23">
                  <c:v>28</c:v>
                </c:pt>
                <c:pt idx="24">
                  <c:v>81</c:v>
                </c:pt>
                <c:pt idx="25">
                  <c:v>30</c:v>
                </c:pt>
                <c:pt idx="26">
                  <c:v>33</c:v>
                </c:pt>
                <c:pt idx="27">
                  <c:v>37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5C-47DC-8814-61F3B9C89D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5C-47DC-8814-61F3B9C89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72632"/>
        <c:axId val="336172960"/>
      </c:lineChart>
      <c:dateAx>
        <c:axId val="33617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72960"/>
        <c:crosses val="autoZero"/>
        <c:auto val="1"/>
        <c:lblOffset val="100"/>
        <c:baseTimeUnit val="days"/>
      </c:dateAx>
      <c:valAx>
        <c:axId val="33617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7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12.768000000000001</c:v>
                </c:pt>
                <c:pt idx="1">
                  <c:v>14.944100000000001</c:v>
                </c:pt>
                <c:pt idx="2">
                  <c:v>0</c:v>
                </c:pt>
                <c:pt idx="3">
                  <c:v>100</c:v>
                </c:pt>
                <c:pt idx="4">
                  <c:v>8.1897000000000002</c:v>
                </c:pt>
                <c:pt idx="5">
                  <c:v>12.0863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4C-459F-8B8C-F06AAE03E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28.174099999999999</c:v>
                </c:pt>
                <c:pt idx="1">
                  <c:v>19.972100000000001</c:v>
                </c:pt>
                <c:pt idx="2">
                  <c:v>0</c:v>
                </c:pt>
                <c:pt idx="3">
                  <c:v>22.0548</c:v>
                </c:pt>
                <c:pt idx="4">
                  <c:v>13.793100000000001</c:v>
                </c:pt>
                <c:pt idx="5">
                  <c:v>10.791399999999999</c:v>
                </c:pt>
                <c:pt idx="6">
                  <c:v>11.154199999999999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4C-459F-8B8C-F06AAE03EA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15.0337</c:v>
                </c:pt>
                <c:pt idx="4">
                  <c:v>100</c:v>
                </c:pt>
                <c:pt idx="5">
                  <c:v>100</c:v>
                </c:pt>
                <c:pt idx="6">
                  <c:v>16.8216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4C-459F-8B8C-F06AAE03EA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2.9491999999999998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-1.7665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4C-459F-8B8C-F06AAE03E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178536"/>
        <c:axId val="336179192"/>
      </c:radarChart>
      <c:catAx>
        <c:axId val="33617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79192"/>
        <c:crosses val="autoZero"/>
        <c:auto val="1"/>
        <c:lblAlgn val="ctr"/>
        <c:lblOffset val="100"/>
        <c:noMultiLvlLbl val="0"/>
      </c:catAx>
      <c:valAx>
        <c:axId val="33617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7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5069</c:v>
                </c:pt>
                <c:pt idx="1">
                  <c:v>5086</c:v>
                </c:pt>
                <c:pt idx="2">
                  <c:v>5091</c:v>
                </c:pt>
                <c:pt idx="3">
                  <c:v>5101</c:v>
                </c:pt>
                <c:pt idx="4">
                  <c:v>5119</c:v>
                </c:pt>
                <c:pt idx="5">
                  <c:v>5150</c:v>
                </c:pt>
                <c:pt idx="6">
                  <c:v>5187</c:v>
                </c:pt>
                <c:pt idx="7">
                  <c:v>5243</c:v>
                </c:pt>
                <c:pt idx="8">
                  <c:v>5292</c:v>
                </c:pt>
                <c:pt idx="9">
                  <c:v>5328</c:v>
                </c:pt>
                <c:pt idx="10">
                  <c:v>5372</c:v>
                </c:pt>
                <c:pt idx="11">
                  <c:v>5396</c:v>
                </c:pt>
                <c:pt idx="12">
                  <c:v>5423</c:v>
                </c:pt>
                <c:pt idx="13">
                  <c:v>5461</c:v>
                </c:pt>
                <c:pt idx="14">
                  <c:v>5512</c:v>
                </c:pt>
                <c:pt idx="15">
                  <c:v>5571</c:v>
                </c:pt>
                <c:pt idx="16">
                  <c:v>5619</c:v>
                </c:pt>
                <c:pt idx="17">
                  <c:v>5661</c:v>
                </c:pt>
                <c:pt idx="18">
                  <c:v>5665</c:v>
                </c:pt>
                <c:pt idx="19">
                  <c:v>5676</c:v>
                </c:pt>
                <c:pt idx="20">
                  <c:v>5696</c:v>
                </c:pt>
                <c:pt idx="21">
                  <c:v>5703</c:v>
                </c:pt>
                <c:pt idx="22">
                  <c:v>5702</c:v>
                </c:pt>
                <c:pt idx="23">
                  <c:v>5691</c:v>
                </c:pt>
                <c:pt idx="24">
                  <c:v>5696</c:v>
                </c:pt>
                <c:pt idx="25">
                  <c:v>5701</c:v>
                </c:pt>
                <c:pt idx="26">
                  <c:v>5710</c:v>
                </c:pt>
                <c:pt idx="27">
                  <c:v>5706</c:v>
                </c:pt>
                <c:pt idx="28">
                  <c:v>5708</c:v>
                </c:pt>
                <c:pt idx="29">
                  <c:v>5706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E6-40ED-96E6-3FB96A450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12418</c:v>
                </c:pt>
                <c:pt idx="1">
                  <c:v>12427</c:v>
                </c:pt>
                <c:pt idx="2">
                  <c:v>12438</c:v>
                </c:pt>
                <c:pt idx="3">
                  <c:v>12446</c:v>
                </c:pt>
                <c:pt idx="4">
                  <c:v>12457</c:v>
                </c:pt>
                <c:pt idx="5">
                  <c:v>12461</c:v>
                </c:pt>
                <c:pt idx="6">
                  <c:v>12480</c:v>
                </c:pt>
                <c:pt idx="7">
                  <c:v>12484</c:v>
                </c:pt>
                <c:pt idx="8">
                  <c:v>12488</c:v>
                </c:pt>
                <c:pt idx="9">
                  <c:v>12493</c:v>
                </c:pt>
                <c:pt idx="10">
                  <c:v>12501</c:v>
                </c:pt>
                <c:pt idx="11">
                  <c:v>12507</c:v>
                </c:pt>
                <c:pt idx="12">
                  <c:v>12509</c:v>
                </c:pt>
                <c:pt idx="13">
                  <c:v>12529</c:v>
                </c:pt>
                <c:pt idx="14">
                  <c:v>12535</c:v>
                </c:pt>
                <c:pt idx="15">
                  <c:v>12541</c:v>
                </c:pt>
                <c:pt idx="16">
                  <c:v>12543</c:v>
                </c:pt>
                <c:pt idx="17">
                  <c:v>12541</c:v>
                </c:pt>
                <c:pt idx="18">
                  <c:v>12541</c:v>
                </c:pt>
                <c:pt idx="19">
                  <c:v>12545</c:v>
                </c:pt>
                <c:pt idx="20">
                  <c:v>12549</c:v>
                </c:pt>
                <c:pt idx="21">
                  <c:v>12561</c:v>
                </c:pt>
                <c:pt idx="22">
                  <c:v>12568</c:v>
                </c:pt>
                <c:pt idx="23">
                  <c:v>12572</c:v>
                </c:pt>
                <c:pt idx="24">
                  <c:v>12584</c:v>
                </c:pt>
                <c:pt idx="25">
                  <c:v>12591</c:v>
                </c:pt>
                <c:pt idx="26">
                  <c:v>12593</c:v>
                </c:pt>
                <c:pt idx="27">
                  <c:v>12591</c:v>
                </c:pt>
                <c:pt idx="28">
                  <c:v>12595</c:v>
                </c:pt>
                <c:pt idx="29">
                  <c:v>12591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E6-40ED-96E6-3FB96A4500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43767</c:v>
                </c:pt>
                <c:pt idx="1">
                  <c:v>43802</c:v>
                </c:pt>
                <c:pt idx="2">
                  <c:v>43857</c:v>
                </c:pt>
                <c:pt idx="3">
                  <c:v>43919</c:v>
                </c:pt>
                <c:pt idx="4">
                  <c:v>43961</c:v>
                </c:pt>
                <c:pt idx="5">
                  <c:v>44000</c:v>
                </c:pt>
                <c:pt idx="6">
                  <c:v>44043</c:v>
                </c:pt>
                <c:pt idx="7">
                  <c:v>44098</c:v>
                </c:pt>
                <c:pt idx="8">
                  <c:v>44140</c:v>
                </c:pt>
                <c:pt idx="9">
                  <c:v>44169</c:v>
                </c:pt>
                <c:pt idx="10">
                  <c:v>44219</c:v>
                </c:pt>
                <c:pt idx="11">
                  <c:v>44235</c:v>
                </c:pt>
                <c:pt idx="12">
                  <c:v>44227</c:v>
                </c:pt>
                <c:pt idx="13">
                  <c:v>44292</c:v>
                </c:pt>
                <c:pt idx="14">
                  <c:v>44319</c:v>
                </c:pt>
                <c:pt idx="15">
                  <c:v>44341</c:v>
                </c:pt>
                <c:pt idx="16">
                  <c:v>44363</c:v>
                </c:pt>
                <c:pt idx="17">
                  <c:v>44395</c:v>
                </c:pt>
                <c:pt idx="18">
                  <c:v>44420</c:v>
                </c:pt>
                <c:pt idx="19">
                  <c:v>44445</c:v>
                </c:pt>
                <c:pt idx="20">
                  <c:v>44475</c:v>
                </c:pt>
                <c:pt idx="21">
                  <c:v>44509</c:v>
                </c:pt>
                <c:pt idx="22">
                  <c:v>44542</c:v>
                </c:pt>
                <c:pt idx="23">
                  <c:v>44581</c:v>
                </c:pt>
                <c:pt idx="24">
                  <c:v>44624</c:v>
                </c:pt>
                <c:pt idx="25">
                  <c:v>44631</c:v>
                </c:pt>
                <c:pt idx="26">
                  <c:v>44663</c:v>
                </c:pt>
                <c:pt idx="27">
                  <c:v>44654</c:v>
                </c:pt>
                <c:pt idx="28">
                  <c:v>44669</c:v>
                </c:pt>
                <c:pt idx="29">
                  <c:v>44690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E6-40ED-96E6-3FB96A4500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1320</c:v>
                </c:pt>
                <c:pt idx="1">
                  <c:v>1320</c:v>
                </c:pt>
                <c:pt idx="2">
                  <c:v>1320</c:v>
                </c:pt>
                <c:pt idx="3">
                  <c:v>1320</c:v>
                </c:pt>
                <c:pt idx="4">
                  <c:v>1320</c:v>
                </c:pt>
                <c:pt idx="5">
                  <c:v>1320</c:v>
                </c:pt>
                <c:pt idx="6">
                  <c:v>1320</c:v>
                </c:pt>
                <c:pt idx="7">
                  <c:v>1319</c:v>
                </c:pt>
                <c:pt idx="8">
                  <c:v>1319</c:v>
                </c:pt>
                <c:pt idx="9">
                  <c:v>1319</c:v>
                </c:pt>
                <c:pt idx="10">
                  <c:v>1319</c:v>
                </c:pt>
                <c:pt idx="11">
                  <c:v>1319</c:v>
                </c:pt>
                <c:pt idx="12">
                  <c:v>1319</c:v>
                </c:pt>
                <c:pt idx="13">
                  <c:v>1319</c:v>
                </c:pt>
                <c:pt idx="14">
                  <c:v>1319</c:v>
                </c:pt>
                <c:pt idx="15">
                  <c:v>1319</c:v>
                </c:pt>
                <c:pt idx="16">
                  <c:v>1319</c:v>
                </c:pt>
                <c:pt idx="17">
                  <c:v>1319</c:v>
                </c:pt>
                <c:pt idx="18">
                  <c:v>1319</c:v>
                </c:pt>
                <c:pt idx="19">
                  <c:v>1318</c:v>
                </c:pt>
                <c:pt idx="20">
                  <c:v>1318</c:v>
                </c:pt>
                <c:pt idx="21">
                  <c:v>1318</c:v>
                </c:pt>
                <c:pt idx="22">
                  <c:v>1318</c:v>
                </c:pt>
                <c:pt idx="23">
                  <c:v>1318</c:v>
                </c:pt>
                <c:pt idx="24">
                  <c:v>1318</c:v>
                </c:pt>
                <c:pt idx="25">
                  <c:v>1318</c:v>
                </c:pt>
                <c:pt idx="26">
                  <c:v>1318</c:v>
                </c:pt>
                <c:pt idx="27">
                  <c:v>1318</c:v>
                </c:pt>
                <c:pt idx="28">
                  <c:v>1318</c:v>
                </c:pt>
                <c:pt idx="29">
                  <c:v>1318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E6-40ED-96E6-3FB96A450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36928"/>
        <c:axId val="336137584"/>
      </c:lineChart>
      <c:dateAx>
        <c:axId val="336136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37584"/>
        <c:crosses val="autoZero"/>
        <c:auto val="1"/>
        <c:lblOffset val="100"/>
        <c:baseTimeUnit val="days"/>
      </c:dateAx>
      <c:valAx>
        <c:axId val="3361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3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7240</c:v>
                </c:pt>
                <c:pt idx="1">
                  <c:v>7243</c:v>
                </c:pt>
                <c:pt idx="2">
                  <c:v>7245</c:v>
                </c:pt>
                <c:pt idx="3">
                  <c:v>7247</c:v>
                </c:pt>
                <c:pt idx="4">
                  <c:v>7249</c:v>
                </c:pt>
                <c:pt idx="5">
                  <c:v>7253</c:v>
                </c:pt>
                <c:pt idx="6">
                  <c:v>7256</c:v>
                </c:pt>
                <c:pt idx="7">
                  <c:v>7259</c:v>
                </c:pt>
                <c:pt idx="8">
                  <c:v>7263</c:v>
                </c:pt>
                <c:pt idx="9">
                  <c:v>7268</c:v>
                </c:pt>
                <c:pt idx="10">
                  <c:v>7270</c:v>
                </c:pt>
                <c:pt idx="11">
                  <c:v>7271</c:v>
                </c:pt>
                <c:pt idx="12">
                  <c:v>7274</c:v>
                </c:pt>
                <c:pt idx="13">
                  <c:v>7279</c:v>
                </c:pt>
                <c:pt idx="14">
                  <c:v>7281</c:v>
                </c:pt>
                <c:pt idx="15">
                  <c:v>7284</c:v>
                </c:pt>
                <c:pt idx="16">
                  <c:v>7290</c:v>
                </c:pt>
                <c:pt idx="17">
                  <c:v>7293</c:v>
                </c:pt>
                <c:pt idx="18">
                  <c:v>7295</c:v>
                </c:pt>
                <c:pt idx="19">
                  <c:v>7305</c:v>
                </c:pt>
                <c:pt idx="20">
                  <c:v>7313</c:v>
                </c:pt>
                <c:pt idx="21">
                  <c:v>7319</c:v>
                </c:pt>
                <c:pt idx="22">
                  <c:v>7321</c:v>
                </c:pt>
                <c:pt idx="23">
                  <c:v>7321</c:v>
                </c:pt>
                <c:pt idx="24">
                  <c:v>7323</c:v>
                </c:pt>
                <c:pt idx="25">
                  <c:v>7323</c:v>
                </c:pt>
                <c:pt idx="26">
                  <c:v>7334</c:v>
                </c:pt>
                <c:pt idx="27">
                  <c:v>7336</c:v>
                </c:pt>
                <c:pt idx="28">
                  <c:v>7335</c:v>
                </c:pt>
                <c:pt idx="29">
                  <c:v>7337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0-440D-965D-6F7385AF34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47343</c:v>
                </c:pt>
                <c:pt idx="1">
                  <c:v>47343</c:v>
                </c:pt>
                <c:pt idx="2">
                  <c:v>47354</c:v>
                </c:pt>
                <c:pt idx="3">
                  <c:v>47371</c:v>
                </c:pt>
                <c:pt idx="4">
                  <c:v>47382</c:v>
                </c:pt>
                <c:pt idx="5">
                  <c:v>47385</c:v>
                </c:pt>
                <c:pt idx="6">
                  <c:v>47401</c:v>
                </c:pt>
                <c:pt idx="7">
                  <c:v>47401</c:v>
                </c:pt>
                <c:pt idx="8">
                  <c:v>47401</c:v>
                </c:pt>
                <c:pt idx="9">
                  <c:v>47410</c:v>
                </c:pt>
                <c:pt idx="10">
                  <c:v>47421</c:v>
                </c:pt>
                <c:pt idx="11">
                  <c:v>47433</c:v>
                </c:pt>
                <c:pt idx="12">
                  <c:v>47443</c:v>
                </c:pt>
                <c:pt idx="13">
                  <c:v>47448</c:v>
                </c:pt>
                <c:pt idx="14">
                  <c:v>47449</c:v>
                </c:pt>
                <c:pt idx="15">
                  <c:v>47452</c:v>
                </c:pt>
                <c:pt idx="16">
                  <c:v>47452</c:v>
                </c:pt>
                <c:pt idx="17">
                  <c:v>47452</c:v>
                </c:pt>
                <c:pt idx="18">
                  <c:v>47455</c:v>
                </c:pt>
                <c:pt idx="19">
                  <c:v>47462</c:v>
                </c:pt>
                <c:pt idx="20">
                  <c:v>47472</c:v>
                </c:pt>
                <c:pt idx="21">
                  <c:v>47472</c:v>
                </c:pt>
                <c:pt idx="22">
                  <c:v>47472</c:v>
                </c:pt>
                <c:pt idx="23">
                  <c:v>47478</c:v>
                </c:pt>
                <c:pt idx="24">
                  <c:v>47485</c:v>
                </c:pt>
                <c:pt idx="25">
                  <c:v>47491</c:v>
                </c:pt>
                <c:pt idx="26">
                  <c:v>47498</c:v>
                </c:pt>
                <c:pt idx="27">
                  <c:v>47502</c:v>
                </c:pt>
                <c:pt idx="28">
                  <c:v>47502</c:v>
                </c:pt>
                <c:pt idx="29">
                  <c:v>47502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40-440D-965D-6F7385AF34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31694</c:v>
                </c:pt>
                <c:pt idx="1">
                  <c:v>31717</c:v>
                </c:pt>
                <c:pt idx="2">
                  <c:v>31751</c:v>
                </c:pt>
                <c:pt idx="3">
                  <c:v>31787</c:v>
                </c:pt>
                <c:pt idx="4">
                  <c:v>31822</c:v>
                </c:pt>
                <c:pt idx="5">
                  <c:v>31855</c:v>
                </c:pt>
                <c:pt idx="6">
                  <c:v>31877</c:v>
                </c:pt>
                <c:pt idx="7">
                  <c:v>31884</c:v>
                </c:pt>
                <c:pt idx="8">
                  <c:v>31901</c:v>
                </c:pt>
                <c:pt idx="9">
                  <c:v>31937</c:v>
                </c:pt>
                <c:pt idx="10">
                  <c:v>31968</c:v>
                </c:pt>
                <c:pt idx="11">
                  <c:v>32000</c:v>
                </c:pt>
                <c:pt idx="12">
                  <c:v>32030</c:v>
                </c:pt>
                <c:pt idx="13">
                  <c:v>32047</c:v>
                </c:pt>
                <c:pt idx="14">
                  <c:v>32053</c:v>
                </c:pt>
                <c:pt idx="15">
                  <c:v>32059</c:v>
                </c:pt>
                <c:pt idx="16">
                  <c:v>32070</c:v>
                </c:pt>
                <c:pt idx="17">
                  <c:v>32084</c:v>
                </c:pt>
                <c:pt idx="18">
                  <c:v>32122</c:v>
                </c:pt>
                <c:pt idx="19">
                  <c:v>32158</c:v>
                </c:pt>
                <c:pt idx="20">
                  <c:v>32181</c:v>
                </c:pt>
                <c:pt idx="21">
                  <c:v>32190</c:v>
                </c:pt>
                <c:pt idx="22">
                  <c:v>32208</c:v>
                </c:pt>
                <c:pt idx="23">
                  <c:v>32245</c:v>
                </c:pt>
                <c:pt idx="24">
                  <c:v>32275</c:v>
                </c:pt>
                <c:pt idx="25">
                  <c:v>32283</c:v>
                </c:pt>
                <c:pt idx="26">
                  <c:v>32359</c:v>
                </c:pt>
                <c:pt idx="27">
                  <c:v>32383</c:v>
                </c:pt>
                <c:pt idx="28">
                  <c:v>32389</c:v>
                </c:pt>
                <c:pt idx="29">
                  <c:v>32415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40-440D-965D-6F7385AF34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551</c:v>
                </c:pt>
                <c:pt idx="1">
                  <c:v>551</c:v>
                </c:pt>
                <c:pt idx="2">
                  <c:v>551</c:v>
                </c:pt>
                <c:pt idx="3">
                  <c:v>551</c:v>
                </c:pt>
                <c:pt idx="4">
                  <c:v>551</c:v>
                </c:pt>
                <c:pt idx="5">
                  <c:v>551</c:v>
                </c:pt>
                <c:pt idx="6">
                  <c:v>551</c:v>
                </c:pt>
                <c:pt idx="7">
                  <c:v>551</c:v>
                </c:pt>
                <c:pt idx="8">
                  <c:v>551</c:v>
                </c:pt>
                <c:pt idx="9">
                  <c:v>551</c:v>
                </c:pt>
                <c:pt idx="10">
                  <c:v>551</c:v>
                </c:pt>
                <c:pt idx="11">
                  <c:v>551</c:v>
                </c:pt>
                <c:pt idx="12">
                  <c:v>551</c:v>
                </c:pt>
                <c:pt idx="13">
                  <c:v>551</c:v>
                </c:pt>
                <c:pt idx="14">
                  <c:v>551</c:v>
                </c:pt>
                <c:pt idx="15">
                  <c:v>551</c:v>
                </c:pt>
                <c:pt idx="16">
                  <c:v>551</c:v>
                </c:pt>
                <c:pt idx="17">
                  <c:v>551</c:v>
                </c:pt>
                <c:pt idx="18">
                  <c:v>551</c:v>
                </c:pt>
                <c:pt idx="19">
                  <c:v>551</c:v>
                </c:pt>
                <c:pt idx="20">
                  <c:v>551</c:v>
                </c:pt>
                <c:pt idx="21">
                  <c:v>551</c:v>
                </c:pt>
                <c:pt idx="22">
                  <c:v>551</c:v>
                </c:pt>
                <c:pt idx="23">
                  <c:v>551</c:v>
                </c:pt>
                <c:pt idx="24">
                  <c:v>551</c:v>
                </c:pt>
                <c:pt idx="25">
                  <c:v>551</c:v>
                </c:pt>
                <c:pt idx="26">
                  <c:v>551</c:v>
                </c:pt>
                <c:pt idx="27">
                  <c:v>551</c:v>
                </c:pt>
                <c:pt idx="28">
                  <c:v>551</c:v>
                </c:pt>
                <c:pt idx="29">
                  <c:v>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40-440D-965D-6F7385AF3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25448"/>
        <c:axId val="336123480"/>
      </c:lineChart>
      <c:dateAx>
        <c:axId val="33612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3480"/>
        <c:crosses val="autoZero"/>
        <c:auto val="1"/>
        <c:lblOffset val="100"/>
        <c:baseTimeUnit val="days"/>
      </c:dateAx>
      <c:valAx>
        <c:axId val="33612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5</c:v>
                </c:pt>
                <c:pt idx="2">
                  <c:v>26</c:v>
                </c:pt>
                <c:pt idx="3">
                  <c:v>20</c:v>
                </c:pt>
                <c:pt idx="4">
                  <c:v>12</c:v>
                </c:pt>
                <c:pt idx="5">
                  <c:v>23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5-44F2-8BC7-82C9D8E31D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33</c:v>
                </c:pt>
                <c:pt idx="3">
                  <c:v>20</c:v>
                </c:pt>
                <c:pt idx="4">
                  <c:v>2</c:v>
                </c:pt>
                <c:pt idx="5">
                  <c:v>2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55-44F2-8BC7-82C9D8E31D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111</c:v>
                </c:pt>
                <c:pt idx="1">
                  <c:v>143</c:v>
                </c:pt>
                <c:pt idx="2">
                  <c:v>136</c:v>
                </c:pt>
                <c:pt idx="3">
                  <c:v>86</c:v>
                </c:pt>
                <c:pt idx="4">
                  <c:v>32</c:v>
                </c:pt>
                <c:pt idx="5">
                  <c:v>91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55-44F2-8BC7-82C9D8E31D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55-44F2-8BC7-82C9D8E31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21840"/>
        <c:axId val="336129056"/>
      </c:barChart>
      <c:catAx>
        <c:axId val="33612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9056"/>
        <c:crosses val="autoZero"/>
        <c:auto val="1"/>
        <c:lblAlgn val="ctr"/>
        <c:lblOffset val="100"/>
        <c:noMultiLvlLbl val="0"/>
      </c:catAx>
      <c:valAx>
        <c:axId val="33612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9.8775187672857007E-2</c:v>
                </c:pt>
                <c:pt idx="1">
                  <c:v>6.5655570875189001E-2</c:v>
                </c:pt>
                <c:pt idx="2">
                  <c:v>0.24567610062893</c:v>
                </c:pt>
                <c:pt idx="3">
                  <c:v>0.2256671899529</c:v>
                </c:pt>
                <c:pt idx="4">
                  <c:v>0.12720156555772999</c:v>
                </c:pt>
                <c:pt idx="5">
                  <c:v>6.3303467082197001E-2</c:v>
                </c:pt>
                <c:pt idx="6">
                  <c:v>7.0949432404541005E-2</c:v>
                </c:pt>
                <c:pt idx="7">
                  <c:v>2.5567273889421999E-2</c:v>
                </c:pt>
                <c:pt idx="8">
                  <c:v>3.3225745206000003E-2</c:v>
                </c:pt>
                <c:pt idx="9">
                  <c:v>3.0131826741996E-2</c:v>
                </c:pt>
                <c:pt idx="10">
                  <c:v>8.4112149532709998E-2</c:v>
                </c:pt>
                <c:pt idx="11">
                  <c:v>9.2867756315007002E-2</c:v>
                </c:pt>
                <c:pt idx="12">
                  <c:v>8.6275959820052997E-2</c:v>
                </c:pt>
                <c:pt idx="13">
                  <c:v>5.1451672179346E-2</c:v>
                </c:pt>
                <c:pt idx="14">
                  <c:v>7.7469923441486996E-2</c:v>
                </c:pt>
                <c:pt idx="15">
                  <c:v>6.0157612945918003E-2</c:v>
                </c:pt>
                <c:pt idx="16">
                  <c:v>5.9577003276734999E-2</c:v>
                </c:pt>
                <c:pt idx="17">
                  <c:v>3.5460992907800998E-2</c:v>
                </c:pt>
                <c:pt idx="18">
                  <c:v>3.5316969803991002E-2</c:v>
                </c:pt>
                <c:pt idx="19">
                  <c:v>4.8990789731530003E-2</c:v>
                </c:pt>
                <c:pt idx="20">
                  <c:v>5.6278578965881003E-2</c:v>
                </c:pt>
                <c:pt idx="21">
                  <c:v>0.11697958706206001</c:v>
                </c:pt>
                <c:pt idx="22">
                  <c:v>3.5075412136092998E-2</c:v>
                </c:pt>
                <c:pt idx="23">
                  <c:v>0</c:v>
                </c:pt>
                <c:pt idx="24">
                  <c:v>2.6348146847005E-2</c:v>
                </c:pt>
                <c:pt idx="25">
                  <c:v>0</c:v>
                </c:pt>
                <c:pt idx="26">
                  <c:v>5.2585451358456999E-2</c:v>
                </c:pt>
                <c:pt idx="27">
                  <c:v>0.11387526278906999</c:v>
                </c:pt>
                <c:pt idx="28">
                  <c:v>1.7522340984756E-2</c:v>
                </c:pt>
                <c:pt idx="29">
                  <c:v>7.9647004476161992E-3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2-4A0B-9026-4F9A48D5B9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1.023751023751E-2</c:v>
                </c:pt>
                <c:pt idx="3">
                  <c:v>1.4838079457915E-2</c:v>
                </c:pt>
                <c:pt idx="4">
                  <c:v>2.0078708537466999E-2</c:v>
                </c:pt>
                <c:pt idx="5">
                  <c:v>2.2473713781202002E-2</c:v>
                </c:pt>
                <c:pt idx="6">
                  <c:v>3.436819796082E-3</c:v>
                </c:pt>
                <c:pt idx="7">
                  <c:v>0</c:v>
                </c:pt>
                <c:pt idx="8">
                  <c:v>0</c:v>
                </c:pt>
                <c:pt idx="9">
                  <c:v>8.8960056934435996E-3</c:v>
                </c:pt>
                <c:pt idx="10">
                  <c:v>1.0402496599184E-2</c:v>
                </c:pt>
                <c:pt idx="11">
                  <c:v>2.1326508850501E-2</c:v>
                </c:pt>
                <c:pt idx="12">
                  <c:v>1.1992324912056001E-2</c:v>
                </c:pt>
                <c:pt idx="13">
                  <c:v>2.1300955880395E-2</c:v>
                </c:pt>
                <c:pt idx="14">
                  <c:v>5.5857006064475002E-2</c:v>
                </c:pt>
                <c:pt idx="15">
                  <c:v>1.1963630563087999E-2</c:v>
                </c:pt>
                <c:pt idx="16">
                  <c:v>0</c:v>
                </c:pt>
                <c:pt idx="17">
                  <c:v>0</c:v>
                </c:pt>
                <c:pt idx="18">
                  <c:v>1.1960768678734E-2</c:v>
                </c:pt>
                <c:pt idx="19">
                  <c:v>1.0630099125673999E-2</c:v>
                </c:pt>
                <c:pt idx="20">
                  <c:v>1.1955049015701E-2</c:v>
                </c:pt>
                <c:pt idx="21">
                  <c:v>0</c:v>
                </c:pt>
                <c:pt idx="22">
                  <c:v>0</c:v>
                </c:pt>
                <c:pt idx="23">
                  <c:v>1.3259082471492999E-3</c:v>
                </c:pt>
                <c:pt idx="24">
                  <c:v>1.4765009199737E-2</c:v>
                </c:pt>
                <c:pt idx="25">
                  <c:v>6.6205873785121997E-3</c:v>
                </c:pt>
                <c:pt idx="26">
                  <c:v>1.0210564530768001E-2</c:v>
                </c:pt>
                <c:pt idx="27">
                  <c:v>3.9707750952985999E-3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42-4A0B-9026-4F9A48D5B9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3.9995429093817999E-3</c:v>
                </c:pt>
                <c:pt idx="1">
                  <c:v>5.0029147416321001E-3</c:v>
                </c:pt>
                <c:pt idx="2">
                  <c:v>1.3286931966882E-2</c:v>
                </c:pt>
                <c:pt idx="3">
                  <c:v>7.9440541525849992E-3</c:v>
                </c:pt>
                <c:pt idx="4">
                  <c:v>1.0403797386046E-2</c:v>
                </c:pt>
                <c:pt idx="5">
                  <c:v>9.6084730596019009E-3</c:v>
                </c:pt>
                <c:pt idx="6">
                  <c:v>1.5178706030799001E-2</c:v>
                </c:pt>
                <c:pt idx="7">
                  <c:v>6.8073519400952999E-3</c:v>
                </c:pt>
                <c:pt idx="8">
                  <c:v>9.6959989523283992E-3</c:v>
                </c:pt>
                <c:pt idx="9">
                  <c:v>9.7325209432833001E-3</c:v>
                </c:pt>
                <c:pt idx="10">
                  <c:v>8.4476022386146005E-3</c:v>
                </c:pt>
                <c:pt idx="11">
                  <c:v>8.8983740044944002E-3</c:v>
                </c:pt>
                <c:pt idx="12">
                  <c:v>4.8446952202236999E-3</c:v>
                </c:pt>
                <c:pt idx="13">
                  <c:v>1.5948899725279998E-2</c:v>
                </c:pt>
                <c:pt idx="14">
                  <c:v>2.5204077794078999E-2</c:v>
                </c:pt>
                <c:pt idx="15">
                  <c:v>6.0154898864575998E-3</c:v>
                </c:pt>
                <c:pt idx="16">
                  <c:v>1.0453561589925E-2</c:v>
                </c:pt>
                <c:pt idx="17">
                  <c:v>7.2428078917635003E-3</c:v>
                </c:pt>
                <c:pt idx="18">
                  <c:v>8.4446145877901998E-3</c:v>
                </c:pt>
                <c:pt idx="19">
                  <c:v>1.7683522814959999E-2</c:v>
                </c:pt>
                <c:pt idx="20">
                  <c:v>9.6813941207533998E-3</c:v>
                </c:pt>
                <c:pt idx="21">
                  <c:v>7.4919835775719996E-3</c:v>
                </c:pt>
                <c:pt idx="22">
                  <c:v>4.019031295251E-3</c:v>
                </c:pt>
                <c:pt idx="23">
                  <c:v>7.1170498225546002E-3</c:v>
                </c:pt>
                <c:pt idx="24">
                  <c:v>8.5197973185058996E-3</c:v>
                </c:pt>
                <c:pt idx="25">
                  <c:v>8.1980338928582999E-3</c:v>
                </c:pt>
                <c:pt idx="26">
                  <c:v>3.9463004499848998E-3</c:v>
                </c:pt>
                <c:pt idx="27">
                  <c:v>5.0382910116888004E-3</c:v>
                </c:pt>
                <c:pt idx="28">
                  <c:v>1.2688176858258E-2</c:v>
                </c:pt>
                <c:pt idx="29">
                  <c:v>8.8698560016181004E-3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42-4A0B-9026-4F9A48D5B9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42-4A0B-9026-4F9A48D5B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29384"/>
        <c:axId val="336129712"/>
      </c:lineChart>
      <c:dateAx>
        <c:axId val="33612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9712"/>
        <c:crosses val="autoZero"/>
        <c:auto val="1"/>
        <c:lblOffset val="100"/>
        <c:baseTimeUnit val="days"/>
      </c:dateAx>
      <c:valAx>
        <c:axId val="33612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3</c:v>
                </c:pt>
                <c:pt idx="2">
                  <c:v>12</c:v>
                </c:pt>
                <c:pt idx="3">
                  <c:v>11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5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6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3</c:v>
                </c:pt>
                <c:pt idx="27">
                  <c:v>6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AC-45E5-9501-C15AC950D5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7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AC-45E5-9501-C15AC950D5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6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7</c:v>
                </c:pt>
                <c:pt idx="14">
                  <c:v>11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7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2</c:v>
                </c:pt>
                <c:pt idx="28">
                  <c:v>5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AC-45E5-9501-C15AC950D5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AC-45E5-9501-C15AC950D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26432"/>
        <c:axId val="336126760"/>
      </c:lineChart>
      <c:dateAx>
        <c:axId val="336126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6760"/>
        <c:crosses val="autoZero"/>
        <c:auto val="1"/>
        <c:lblOffset val="100"/>
        <c:baseTimeUnit val="days"/>
      </c:dateAx>
      <c:valAx>
        <c:axId val="33612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2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84</c:v>
                </c:pt>
                <c:pt idx="1">
                  <c:v>74</c:v>
                </c:pt>
                <c:pt idx="2">
                  <c:v>688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40-462A-B69D-49D499953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247</c:v>
                </c:pt>
                <c:pt idx="1">
                  <c:v>151</c:v>
                </c:pt>
                <c:pt idx="2">
                  <c:v>2105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40-462A-B69D-49D4999533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</c:v>
                </c:pt>
                <c:pt idx="1">
                  <c:v>14</c:v>
                </c:pt>
                <c:pt idx="2">
                  <c:v>92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40-462A-B69D-49D499953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169744"/>
        <c:axId val="346170728"/>
      </c:barChart>
      <c:catAx>
        <c:axId val="34616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70728"/>
        <c:crosses val="autoZero"/>
        <c:auto val="1"/>
        <c:lblAlgn val="ctr"/>
        <c:lblOffset val="100"/>
        <c:noMultiLvlLbl val="0"/>
      </c:catAx>
      <c:valAx>
        <c:axId val="34617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6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20.011500000000002</c:v>
                </c:pt>
                <c:pt idx="1">
                  <c:v>60</c:v>
                </c:pt>
                <c:pt idx="2">
                  <c:v>7.1429</c:v>
                </c:pt>
                <c:pt idx="3">
                  <c:v>30.434799999999999</c:v>
                </c:pt>
                <c:pt idx="4">
                  <c:v>32.692300000000003</c:v>
                </c:pt>
                <c:pt idx="5">
                  <c:v>4.7645999999999997</c:v>
                </c:pt>
                <c:pt idx="6">
                  <c:v>33.501899999999999</c:v>
                </c:pt>
                <c:pt idx="7">
                  <c:v>66.962599999999995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CD-45C7-AB92-B537B34848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5.7648000000000001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-12.8589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CD-45C7-AB92-B537B34848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38.871200000000002</c:v>
                </c:pt>
                <c:pt idx="7">
                  <c:v>88.004000000000005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CD-45C7-AB92-B537B34848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27.307400000000001</c:v>
                </c:pt>
                <c:pt idx="1">
                  <c:v>73.333299999999994</c:v>
                </c:pt>
                <c:pt idx="2">
                  <c:v>7.1429</c:v>
                </c:pt>
                <c:pt idx="3">
                  <c:v>0</c:v>
                </c:pt>
                <c:pt idx="4">
                  <c:v>23.076899999999998</c:v>
                </c:pt>
                <c:pt idx="5">
                  <c:v>14.3927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CD-45C7-AB92-B537B3484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3120720"/>
        <c:axId val="333120392"/>
      </c:radarChart>
      <c:catAx>
        <c:axId val="33312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0392"/>
        <c:crosses val="autoZero"/>
        <c:auto val="1"/>
        <c:lblAlgn val="ctr"/>
        <c:lblOffset val="100"/>
        <c:noMultiLvlLbl val="0"/>
      </c:catAx>
      <c:valAx>
        <c:axId val="33312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A6-4939-AF06-BD86FF77F1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A6-4939-AF06-BD86FF77F1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A6-4939-AF06-BD86FF77F1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A6-4939-AF06-BD86FF77F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17440"/>
        <c:axId val="333119736"/>
      </c:lineChart>
      <c:dateAx>
        <c:axId val="33311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19736"/>
        <c:crosses val="autoZero"/>
        <c:auto val="1"/>
        <c:lblOffset val="100"/>
        <c:baseTimeUnit val="days"/>
      </c:dateAx>
      <c:valAx>
        <c:axId val="33311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1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5466</c:v>
                </c:pt>
                <c:pt idx="1">
                  <c:v>5473</c:v>
                </c:pt>
                <c:pt idx="2">
                  <c:v>5493</c:v>
                </c:pt>
                <c:pt idx="3">
                  <c:v>5510</c:v>
                </c:pt>
                <c:pt idx="4">
                  <c:v>5516</c:v>
                </c:pt>
                <c:pt idx="5">
                  <c:v>5523</c:v>
                </c:pt>
                <c:pt idx="6">
                  <c:v>5535</c:v>
                </c:pt>
                <c:pt idx="7">
                  <c:v>5546</c:v>
                </c:pt>
                <c:pt idx="8">
                  <c:v>5551</c:v>
                </c:pt>
                <c:pt idx="9">
                  <c:v>5556</c:v>
                </c:pt>
                <c:pt idx="10">
                  <c:v>5561</c:v>
                </c:pt>
                <c:pt idx="11">
                  <c:v>5566</c:v>
                </c:pt>
                <c:pt idx="12">
                  <c:v>5573</c:v>
                </c:pt>
                <c:pt idx="13">
                  <c:v>5578</c:v>
                </c:pt>
                <c:pt idx="14">
                  <c:v>5583</c:v>
                </c:pt>
                <c:pt idx="15">
                  <c:v>5575</c:v>
                </c:pt>
                <c:pt idx="16">
                  <c:v>5574</c:v>
                </c:pt>
                <c:pt idx="17">
                  <c:v>5573</c:v>
                </c:pt>
                <c:pt idx="18">
                  <c:v>5574</c:v>
                </c:pt>
                <c:pt idx="19">
                  <c:v>5569</c:v>
                </c:pt>
                <c:pt idx="20">
                  <c:v>5572</c:v>
                </c:pt>
                <c:pt idx="21">
                  <c:v>5572</c:v>
                </c:pt>
                <c:pt idx="22">
                  <c:v>5565</c:v>
                </c:pt>
                <c:pt idx="23">
                  <c:v>5565</c:v>
                </c:pt>
                <c:pt idx="24">
                  <c:v>5567</c:v>
                </c:pt>
                <c:pt idx="25">
                  <c:v>5563</c:v>
                </c:pt>
                <c:pt idx="26">
                  <c:v>5564</c:v>
                </c:pt>
                <c:pt idx="27">
                  <c:v>5565</c:v>
                </c:pt>
                <c:pt idx="28">
                  <c:v>5565</c:v>
                </c:pt>
                <c:pt idx="29">
                  <c:v>5568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02-4BEE-910D-A6B73A558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1608</c:v>
                </c:pt>
                <c:pt idx="1">
                  <c:v>1608</c:v>
                </c:pt>
                <c:pt idx="2">
                  <c:v>1607</c:v>
                </c:pt>
                <c:pt idx="3">
                  <c:v>1607</c:v>
                </c:pt>
                <c:pt idx="4">
                  <c:v>1607</c:v>
                </c:pt>
                <c:pt idx="5">
                  <c:v>1609</c:v>
                </c:pt>
                <c:pt idx="6">
                  <c:v>1609</c:v>
                </c:pt>
                <c:pt idx="7">
                  <c:v>1608</c:v>
                </c:pt>
                <c:pt idx="8">
                  <c:v>1611</c:v>
                </c:pt>
                <c:pt idx="9">
                  <c:v>1613</c:v>
                </c:pt>
                <c:pt idx="10">
                  <c:v>1613</c:v>
                </c:pt>
                <c:pt idx="11">
                  <c:v>1611</c:v>
                </c:pt>
                <c:pt idx="12">
                  <c:v>1611</c:v>
                </c:pt>
                <c:pt idx="13">
                  <c:v>1610</c:v>
                </c:pt>
                <c:pt idx="14">
                  <c:v>1610</c:v>
                </c:pt>
                <c:pt idx="15">
                  <c:v>1610</c:v>
                </c:pt>
                <c:pt idx="16">
                  <c:v>1609</c:v>
                </c:pt>
                <c:pt idx="17">
                  <c:v>1610</c:v>
                </c:pt>
                <c:pt idx="18">
                  <c:v>1610</c:v>
                </c:pt>
                <c:pt idx="19">
                  <c:v>1608</c:v>
                </c:pt>
                <c:pt idx="20">
                  <c:v>1608</c:v>
                </c:pt>
                <c:pt idx="21">
                  <c:v>1607</c:v>
                </c:pt>
                <c:pt idx="22">
                  <c:v>1607</c:v>
                </c:pt>
                <c:pt idx="23">
                  <c:v>1604</c:v>
                </c:pt>
                <c:pt idx="24">
                  <c:v>1604</c:v>
                </c:pt>
                <c:pt idx="25">
                  <c:v>1603</c:v>
                </c:pt>
                <c:pt idx="26">
                  <c:v>1605</c:v>
                </c:pt>
                <c:pt idx="27">
                  <c:v>1606</c:v>
                </c:pt>
                <c:pt idx="28">
                  <c:v>1605</c:v>
                </c:pt>
                <c:pt idx="29">
                  <c:v>1604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02-4BEE-910D-A6B73A5580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27154</c:v>
                </c:pt>
                <c:pt idx="1">
                  <c:v>27194</c:v>
                </c:pt>
                <c:pt idx="2">
                  <c:v>27220</c:v>
                </c:pt>
                <c:pt idx="3">
                  <c:v>27248</c:v>
                </c:pt>
                <c:pt idx="4">
                  <c:v>27264</c:v>
                </c:pt>
                <c:pt idx="5">
                  <c:v>27299</c:v>
                </c:pt>
                <c:pt idx="6">
                  <c:v>27321</c:v>
                </c:pt>
                <c:pt idx="7">
                  <c:v>27344</c:v>
                </c:pt>
                <c:pt idx="8">
                  <c:v>27372</c:v>
                </c:pt>
                <c:pt idx="9">
                  <c:v>27393</c:v>
                </c:pt>
                <c:pt idx="10">
                  <c:v>27406</c:v>
                </c:pt>
                <c:pt idx="11">
                  <c:v>27422</c:v>
                </c:pt>
                <c:pt idx="12">
                  <c:v>27441</c:v>
                </c:pt>
                <c:pt idx="13">
                  <c:v>27476</c:v>
                </c:pt>
                <c:pt idx="14">
                  <c:v>27497</c:v>
                </c:pt>
                <c:pt idx="15">
                  <c:v>27521</c:v>
                </c:pt>
                <c:pt idx="16">
                  <c:v>27541</c:v>
                </c:pt>
                <c:pt idx="17">
                  <c:v>27561</c:v>
                </c:pt>
                <c:pt idx="18">
                  <c:v>27586</c:v>
                </c:pt>
                <c:pt idx="19">
                  <c:v>27605</c:v>
                </c:pt>
                <c:pt idx="20">
                  <c:v>27610</c:v>
                </c:pt>
                <c:pt idx="21">
                  <c:v>27620</c:v>
                </c:pt>
                <c:pt idx="22">
                  <c:v>27636</c:v>
                </c:pt>
                <c:pt idx="23">
                  <c:v>27650</c:v>
                </c:pt>
                <c:pt idx="24">
                  <c:v>27672</c:v>
                </c:pt>
                <c:pt idx="25">
                  <c:v>27708</c:v>
                </c:pt>
                <c:pt idx="26">
                  <c:v>27738</c:v>
                </c:pt>
                <c:pt idx="27">
                  <c:v>27764</c:v>
                </c:pt>
                <c:pt idx="28">
                  <c:v>27795</c:v>
                </c:pt>
                <c:pt idx="29">
                  <c:v>27824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02-4BEE-910D-A6B73A5580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7391</c:v>
                </c:pt>
                <c:pt idx="1">
                  <c:v>7398</c:v>
                </c:pt>
                <c:pt idx="2">
                  <c:v>7407</c:v>
                </c:pt>
                <c:pt idx="3">
                  <c:v>7413</c:v>
                </c:pt>
                <c:pt idx="4">
                  <c:v>7417</c:v>
                </c:pt>
                <c:pt idx="5">
                  <c:v>7435</c:v>
                </c:pt>
                <c:pt idx="6">
                  <c:v>7445</c:v>
                </c:pt>
                <c:pt idx="7">
                  <c:v>7457</c:v>
                </c:pt>
                <c:pt idx="8">
                  <c:v>7468</c:v>
                </c:pt>
                <c:pt idx="9">
                  <c:v>7475</c:v>
                </c:pt>
                <c:pt idx="10">
                  <c:v>7485</c:v>
                </c:pt>
                <c:pt idx="11">
                  <c:v>7493</c:v>
                </c:pt>
                <c:pt idx="12">
                  <c:v>7502</c:v>
                </c:pt>
                <c:pt idx="13">
                  <c:v>7507</c:v>
                </c:pt>
                <c:pt idx="14">
                  <c:v>7518</c:v>
                </c:pt>
                <c:pt idx="15">
                  <c:v>7521</c:v>
                </c:pt>
                <c:pt idx="16">
                  <c:v>7528</c:v>
                </c:pt>
                <c:pt idx="17">
                  <c:v>7532</c:v>
                </c:pt>
                <c:pt idx="18">
                  <c:v>7543</c:v>
                </c:pt>
                <c:pt idx="19">
                  <c:v>7554</c:v>
                </c:pt>
                <c:pt idx="20">
                  <c:v>7552</c:v>
                </c:pt>
                <c:pt idx="21">
                  <c:v>7560</c:v>
                </c:pt>
                <c:pt idx="22">
                  <c:v>7565</c:v>
                </c:pt>
                <c:pt idx="23">
                  <c:v>7566</c:v>
                </c:pt>
                <c:pt idx="24">
                  <c:v>7572</c:v>
                </c:pt>
                <c:pt idx="25">
                  <c:v>7582</c:v>
                </c:pt>
                <c:pt idx="26">
                  <c:v>7589</c:v>
                </c:pt>
                <c:pt idx="27">
                  <c:v>7592</c:v>
                </c:pt>
                <c:pt idx="28">
                  <c:v>7593</c:v>
                </c:pt>
                <c:pt idx="29">
                  <c:v>7598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02-4BEE-910D-A6B73A558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22688"/>
        <c:axId val="333129904"/>
      </c:lineChart>
      <c:dateAx>
        <c:axId val="33312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9904"/>
        <c:crosses val="autoZero"/>
        <c:auto val="1"/>
        <c:lblOffset val="100"/>
        <c:baseTimeUnit val="days"/>
      </c:dateAx>
      <c:valAx>
        <c:axId val="33312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37</c:v>
                </c:pt>
                <c:pt idx="10">
                  <c:v>0</c:v>
                </c:pt>
                <c:pt idx="11">
                  <c:v>28</c:v>
                </c:pt>
                <c:pt idx="12">
                  <c:v>22</c:v>
                </c:pt>
                <c:pt idx="13">
                  <c:v>26</c:v>
                </c:pt>
                <c:pt idx="14">
                  <c:v>43</c:v>
                </c:pt>
                <c:pt idx="15">
                  <c:v>0</c:v>
                </c:pt>
                <c:pt idx="16">
                  <c:v>21</c:v>
                </c:pt>
                <c:pt idx="17">
                  <c:v>0</c:v>
                </c:pt>
                <c:pt idx="18">
                  <c:v>29</c:v>
                </c:pt>
                <c:pt idx="19">
                  <c:v>26</c:v>
                </c:pt>
                <c:pt idx="20">
                  <c:v>18</c:v>
                </c:pt>
                <c:pt idx="21">
                  <c:v>0</c:v>
                </c:pt>
                <c:pt idx="22">
                  <c:v>14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129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8E-422C-A1F5-1CBB9565E7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8E-422C-A1F5-1CBB9565E7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154</c:v>
                </c:pt>
                <c:pt idx="2">
                  <c:v>333</c:v>
                </c:pt>
                <c:pt idx="3">
                  <c:v>141</c:v>
                </c:pt>
                <c:pt idx="4">
                  <c:v>138</c:v>
                </c:pt>
                <c:pt idx="5">
                  <c:v>319</c:v>
                </c:pt>
                <c:pt idx="6">
                  <c:v>118</c:v>
                </c:pt>
                <c:pt idx="7">
                  <c:v>0</c:v>
                </c:pt>
                <c:pt idx="8">
                  <c:v>116</c:v>
                </c:pt>
                <c:pt idx="9">
                  <c:v>119</c:v>
                </c:pt>
                <c:pt idx="10">
                  <c:v>376</c:v>
                </c:pt>
                <c:pt idx="11">
                  <c:v>253</c:v>
                </c:pt>
                <c:pt idx="12">
                  <c:v>164</c:v>
                </c:pt>
                <c:pt idx="13">
                  <c:v>260</c:v>
                </c:pt>
                <c:pt idx="14">
                  <c:v>438</c:v>
                </c:pt>
                <c:pt idx="15">
                  <c:v>0</c:v>
                </c:pt>
                <c:pt idx="16">
                  <c:v>0</c:v>
                </c:pt>
                <c:pt idx="17">
                  <c:v>135</c:v>
                </c:pt>
                <c:pt idx="18">
                  <c:v>302</c:v>
                </c:pt>
                <c:pt idx="19">
                  <c:v>265</c:v>
                </c:pt>
                <c:pt idx="20">
                  <c:v>192</c:v>
                </c:pt>
                <c:pt idx="21">
                  <c:v>0</c:v>
                </c:pt>
                <c:pt idx="22">
                  <c:v>0</c:v>
                </c:pt>
                <c:pt idx="23">
                  <c:v>263</c:v>
                </c:pt>
                <c:pt idx="24">
                  <c:v>111</c:v>
                </c:pt>
                <c:pt idx="25">
                  <c:v>378</c:v>
                </c:pt>
                <c:pt idx="26">
                  <c:v>245</c:v>
                </c:pt>
                <c:pt idx="27">
                  <c:v>105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8E-422C-A1F5-1CBB9565E7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153</c:v>
                </c:pt>
                <c:pt idx="4">
                  <c:v>90</c:v>
                </c:pt>
                <c:pt idx="5">
                  <c:v>126</c:v>
                </c:pt>
                <c:pt idx="6">
                  <c:v>0</c:v>
                </c:pt>
                <c:pt idx="7">
                  <c:v>99</c:v>
                </c:pt>
                <c:pt idx="8">
                  <c:v>0</c:v>
                </c:pt>
                <c:pt idx="9">
                  <c:v>0</c:v>
                </c:pt>
                <c:pt idx="10">
                  <c:v>202</c:v>
                </c:pt>
                <c:pt idx="11">
                  <c:v>0</c:v>
                </c:pt>
                <c:pt idx="12">
                  <c:v>0</c:v>
                </c:pt>
                <c:pt idx="13">
                  <c:v>190</c:v>
                </c:pt>
                <c:pt idx="14">
                  <c:v>0</c:v>
                </c:pt>
                <c:pt idx="15">
                  <c:v>116</c:v>
                </c:pt>
                <c:pt idx="16">
                  <c:v>0</c:v>
                </c:pt>
                <c:pt idx="17">
                  <c:v>0</c:v>
                </c:pt>
                <c:pt idx="18">
                  <c:v>109</c:v>
                </c:pt>
                <c:pt idx="19">
                  <c:v>0</c:v>
                </c:pt>
                <c:pt idx="20">
                  <c:v>67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216</c:v>
                </c:pt>
                <c:pt idx="25">
                  <c:v>0</c:v>
                </c:pt>
                <c:pt idx="26">
                  <c:v>191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8E-422C-A1F5-1CBB9565E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29576"/>
        <c:axId val="333124328"/>
      </c:lineChart>
      <c:dateAx>
        <c:axId val="33312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4328"/>
        <c:crosses val="autoZero"/>
        <c:auto val="1"/>
        <c:lblOffset val="100"/>
        <c:baseTimeUnit val="days"/>
      </c:dateAx>
      <c:valAx>
        <c:axId val="33312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1.2501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0.66620000000000001</c:v>
                </c:pt>
                <c:pt idx="10">
                  <c:v>0</c:v>
                </c:pt>
                <c:pt idx="11">
                  <c:v>0.50329999999999997</c:v>
                </c:pt>
                <c:pt idx="12">
                  <c:v>0.39500000000000002</c:v>
                </c:pt>
                <c:pt idx="13">
                  <c:v>0.4753</c:v>
                </c:pt>
                <c:pt idx="14">
                  <c:v>0.77049999999999996</c:v>
                </c:pt>
                <c:pt idx="15">
                  <c:v>0</c:v>
                </c:pt>
                <c:pt idx="16">
                  <c:v>0.38119999999999998</c:v>
                </c:pt>
                <c:pt idx="17">
                  <c:v>0</c:v>
                </c:pt>
                <c:pt idx="18">
                  <c:v>0.52029999999999998</c:v>
                </c:pt>
                <c:pt idx="19">
                  <c:v>0.4667</c:v>
                </c:pt>
                <c:pt idx="20">
                  <c:v>0.3231</c:v>
                </c:pt>
                <c:pt idx="21">
                  <c:v>0</c:v>
                </c:pt>
                <c:pt idx="22">
                  <c:v>0.25140000000000001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2.3187000000000002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92-47CA-857D-5318E1F1F8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92-47CA-857D-5318E1F1F8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0.56859999999999999</c:v>
                </c:pt>
                <c:pt idx="2">
                  <c:v>1.2239</c:v>
                </c:pt>
                <c:pt idx="3">
                  <c:v>0.51770000000000005</c:v>
                </c:pt>
                <c:pt idx="4">
                  <c:v>0.50749999999999995</c:v>
                </c:pt>
                <c:pt idx="5">
                  <c:v>1.1717</c:v>
                </c:pt>
                <c:pt idx="6">
                  <c:v>0.43209999999999998</c:v>
                </c:pt>
                <c:pt idx="7">
                  <c:v>0</c:v>
                </c:pt>
                <c:pt idx="8">
                  <c:v>0.42399999999999999</c:v>
                </c:pt>
                <c:pt idx="9">
                  <c:v>0.43680000000000002</c:v>
                </c:pt>
                <c:pt idx="10">
                  <c:v>1.3747</c:v>
                </c:pt>
                <c:pt idx="11">
                  <c:v>0.92469999999999997</c:v>
                </c:pt>
                <c:pt idx="12">
                  <c:v>0.59909999999999997</c:v>
                </c:pt>
                <c:pt idx="13">
                  <c:v>0.94689999999999996</c:v>
                </c:pt>
                <c:pt idx="14">
                  <c:v>1.5934999999999999</c:v>
                </c:pt>
                <c:pt idx="15">
                  <c:v>0</c:v>
                </c:pt>
                <c:pt idx="16">
                  <c:v>0</c:v>
                </c:pt>
                <c:pt idx="17">
                  <c:v>0.49</c:v>
                </c:pt>
                <c:pt idx="18">
                  <c:v>1.0965</c:v>
                </c:pt>
                <c:pt idx="19">
                  <c:v>0.96299999999999997</c:v>
                </c:pt>
                <c:pt idx="20">
                  <c:v>0.69550000000000001</c:v>
                </c:pt>
                <c:pt idx="21">
                  <c:v>0</c:v>
                </c:pt>
                <c:pt idx="22">
                  <c:v>0</c:v>
                </c:pt>
                <c:pt idx="23">
                  <c:v>0.95409999999999995</c:v>
                </c:pt>
                <c:pt idx="24">
                  <c:v>0.40129999999999999</c:v>
                </c:pt>
                <c:pt idx="25">
                  <c:v>1.3674999999999999</c:v>
                </c:pt>
                <c:pt idx="26">
                  <c:v>0.88490000000000002</c:v>
                </c:pt>
                <c:pt idx="27">
                  <c:v>0.37840000000000001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92-47CA-857D-5318E1F1F8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2.0648</c:v>
                </c:pt>
                <c:pt idx="4">
                  <c:v>1.2138</c:v>
                </c:pt>
                <c:pt idx="5">
                  <c:v>1.6967000000000001</c:v>
                </c:pt>
                <c:pt idx="6">
                  <c:v>0</c:v>
                </c:pt>
                <c:pt idx="7">
                  <c:v>1.3287</c:v>
                </c:pt>
                <c:pt idx="8">
                  <c:v>0</c:v>
                </c:pt>
                <c:pt idx="9">
                  <c:v>0</c:v>
                </c:pt>
                <c:pt idx="10">
                  <c:v>2.7004999999999999</c:v>
                </c:pt>
                <c:pt idx="11">
                  <c:v>0</c:v>
                </c:pt>
                <c:pt idx="12">
                  <c:v>0</c:v>
                </c:pt>
                <c:pt idx="13">
                  <c:v>2.5318000000000001</c:v>
                </c:pt>
                <c:pt idx="14">
                  <c:v>0</c:v>
                </c:pt>
                <c:pt idx="15">
                  <c:v>1.5427</c:v>
                </c:pt>
                <c:pt idx="16">
                  <c:v>0</c:v>
                </c:pt>
                <c:pt idx="17">
                  <c:v>0</c:v>
                </c:pt>
                <c:pt idx="18">
                  <c:v>1.4460999999999999</c:v>
                </c:pt>
                <c:pt idx="19">
                  <c:v>0</c:v>
                </c:pt>
                <c:pt idx="20">
                  <c:v>0.8871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2.8536999999999999</c:v>
                </c:pt>
                <c:pt idx="25">
                  <c:v>0</c:v>
                </c:pt>
                <c:pt idx="26">
                  <c:v>2.5179999999999998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92-47CA-857D-5318E1F1F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27936"/>
        <c:axId val="333125968"/>
      </c:lineChart>
      <c:dateAx>
        <c:axId val="33312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5968"/>
        <c:crosses val="autoZero"/>
        <c:auto val="1"/>
        <c:lblOffset val="100"/>
        <c:baseTimeUnit val="days"/>
      </c:dateAx>
      <c:valAx>
        <c:axId val="3331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2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6646</c:v>
                </c:pt>
                <c:pt idx="1">
                  <c:v>7818</c:v>
                </c:pt>
                <c:pt idx="2">
                  <c:v>8391</c:v>
                </c:pt>
                <c:pt idx="3">
                  <c:v>6956</c:v>
                </c:pt>
                <c:pt idx="4">
                  <c:v>6368</c:v>
                </c:pt>
                <c:pt idx="5">
                  <c:v>6052</c:v>
                </c:pt>
                <c:pt idx="6">
                  <c:v>6173</c:v>
                </c:pt>
                <c:pt idx="7">
                  <c:v>5443</c:v>
                </c:pt>
                <c:pt idx="8">
                  <c:v>8446</c:v>
                </c:pt>
                <c:pt idx="9">
                  <c:v>11812</c:v>
                </c:pt>
                <c:pt idx="10">
                  <c:v>6209</c:v>
                </c:pt>
                <c:pt idx="11">
                  <c:v>3982</c:v>
                </c:pt>
                <c:pt idx="12">
                  <c:v>4734</c:v>
                </c:pt>
                <c:pt idx="13">
                  <c:v>4578</c:v>
                </c:pt>
                <c:pt idx="14">
                  <c:v>4340</c:v>
                </c:pt>
                <c:pt idx="15">
                  <c:v>4451</c:v>
                </c:pt>
                <c:pt idx="16">
                  <c:v>4816</c:v>
                </c:pt>
                <c:pt idx="17">
                  <c:v>4046</c:v>
                </c:pt>
                <c:pt idx="18">
                  <c:v>710</c:v>
                </c:pt>
                <c:pt idx="19">
                  <c:v>1212</c:v>
                </c:pt>
                <c:pt idx="20">
                  <c:v>2135</c:v>
                </c:pt>
                <c:pt idx="21">
                  <c:v>1462</c:v>
                </c:pt>
                <c:pt idx="22">
                  <c:v>878</c:v>
                </c:pt>
                <c:pt idx="23">
                  <c:v>631</c:v>
                </c:pt>
                <c:pt idx="24">
                  <c:v>1366</c:v>
                </c:pt>
                <c:pt idx="25">
                  <c:v>1390</c:v>
                </c:pt>
                <c:pt idx="26">
                  <c:v>1444</c:v>
                </c:pt>
                <c:pt idx="27">
                  <c:v>2090</c:v>
                </c:pt>
                <c:pt idx="28">
                  <c:v>1599</c:v>
                </c:pt>
                <c:pt idx="29">
                  <c:v>1619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C0-4103-B667-FB0C3BA9B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4547232"/>
        <c:axId val="544547560"/>
      </c:lineChart>
      <c:dateAx>
        <c:axId val="54454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47560"/>
        <c:crosses val="autoZero"/>
        <c:auto val="1"/>
        <c:lblOffset val="100"/>
        <c:baseTimeUnit val="days"/>
      </c:dateAx>
      <c:valAx>
        <c:axId val="5445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4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5.3414067686360998</c:v>
                </c:pt>
                <c:pt idx="1">
                  <c:v>7.0011668611435001</c:v>
                </c:pt>
                <c:pt idx="2">
                  <c:v>4.5151790632953999</c:v>
                </c:pt>
                <c:pt idx="3">
                  <c:v>2.0833333333333002</c:v>
                </c:pt>
                <c:pt idx="4">
                  <c:v>6.0260455975814002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B-4B1D-B041-D226FCF8AF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4539688"/>
        <c:axId val="544546576"/>
      </c:barChart>
      <c:catAx>
        <c:axId val="54453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46576"/>
        <c:crosses val="autoZero"/>
        <c:auto val="1"/>
        <c:lblAlgn val="ctr"/>
        <c:lblOffset val="100"/>
        <c:noMultiLvlLbl val="0"/>
      </c:catAx>
      <c:valAx>
        <c:axId val="54454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3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195</c:v>
                </c:pt>
                <c:pt idx="1">
                  <c:v>312</c:v>
                </c:pt>
                <c:pt idx="2">
                  <c:v>617</c:v>
                </c:pt>
                <c:pt idx="3">
                  <c:v>300</c:v>
                </c:pt>
                <c:pt idx="4">
                  <c:v>259</c:v>
                </c:pt>
                <c:pt idx="5">
                  <c:v>381</c:v>
                </c:pt>
                <c:pt idx="6">
                  <c:v>383</c:v>
                </c:pt>
                <c:pt idx="7">
                  <c:v>247</c:v>
                </c:pt>
                <c:pt idx="8">
                  <c:v>548</c:v>
                </c:pt>
                <c:pt idx="9">
                  <c:v>321</c:v>
                </c:pt>
                <c:pt idx="10">
                  <c:v>232</c:v>
                </c:pt>
                <c:pt idx="11">
                  <c:v>119</c:v>
                </c:pt>
                <c:pt idx="12">
                  <c:v>176</c:v>
                </c:pt>
                <c:pt idx="13">
                  <c:v>156</c:v>
                </c:pt>
                <c:pt idx="14">
                  <c:v>122</c:v>
                </c:pt>
                <c:pt idx="15">
                  <c:v>93</c:v>
                </c:pt>
                <c:pt idx="16">
                  <c:v>159</c:v>
                </c:pt>
                <c:pt idx="17">
                  <c:v>105</c:v>
                </c:pt>
                <c:pt idx="18">
                  <c:v>32</c:v>
                </c:pt>
                <c:pt idx="19">
                  <c:v>75</c:v>
                </c:pt>
                <c:pt idx="20">
                  <c:v>128</c:v>
                </c:pt>
                <c:pt idx="21">
                  <c:v>119</c:v>
                </c:pt>
                <c:pt idx="22">
                  <c:v>40</c:v>
                </c:pt>
                <c:pt idx="23">
                  <c:v>52</c:v>
                </c:pt>
                <c:pt idx="24">
                  <c:v>125</c:v>
                </c:pt>
                <c:pt idx="25">
                  <c:v>100</c:v>
                </c:pt>
                <c:pt idx="26">
                  <c:v>100</c:v>
                </c:pt>
                <c:pt idx="27">
                  <c:v>219</c:v>
                </c:pt>
                <c:pt idx="28">
                  <c:v>142</c:v>
                </c:pt>
                <c:pt idx="29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98-4230-9F24-E8F6538A7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4541328"/>
        <c:axId val="544545592"/>
      </c:lineChart>
      <c:dateAx>
        <c:axId val="54454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45592"/>
        <c:crosses val="autoZero"/>
        <c:auto val="1"/>
        <c:lblOffset val="100"/>
        <c:baseTimeUnit val="days"/>
      </c:dateAx>
      <c:valAx>
        <c:axId val="54454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4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0.12483335353291</c:v>
                </c:pt>
                <c:pt idx="1">
                  <c:v>0.17775623156789</c:v>
                </c:pt>
                <c:pt idx="2">
                  <c:v>7.4233426251363005E-2</c:v>
                </c:pt>
                <c:pt idx="3">
                  <c:v>0.142406980972</c:v>
                </c:pt>
                <c:pt idx="4">
                  <c:v>8.3323233547448999E-2</c:v>
                </c:pt>
                <c:pt idx="5">
                  <c:v>7.2465963721568993E-2</c:v>
                </c:pt>
                <c:pt idx="6">
                  <c:v>9.0898072960853005E-2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82-4B67-AB0E-C99E3A3708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3.7077073427796002E-2</c:v>
                </c:pt>
                <c:pt idx="1">
                  <c:v>3.4817490559465002E-2</c:v>
                </c:pt>
                <c:pt idx="2">
                  <c:v>3.7298697652073998E-2</c:v>
                </c:pt>
                <c:pt idx="3">
                  <c:v>3.8751616872967999E-2</c:v>
                </c:pt>
                <c:pt idx="4">
                  <c:v>4.5307497251535003E-2</c:v>
                </c:pt>
                <c:pt idx="5">
                  <c:v>2.0809753935887999E-2</c:v>
                </c:pt>
                <c:pt idx="6">
                  <c:v>4.3183290239365998E-2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82-4B67-AB0E-C99E3A3708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0.15058629987422001</c:v>
                </c:pt>
                <c:pt idx="1">
                  <c:v>4.0998572519337001E-2</c:v>
                </c:pt>
                <c:pt idx="2">
                  <c:v>7.8390719263142006E-2</c:v>
                </c:pt>
                <c:pt idx="3">
                  <c:v>6.1207383062775997E-2</c:v>
                </c:pt>
                <c:pt idx="4">
                  <c:v>0.32201307970653997</c:v>
                </c:pt>
                <c:pt idx="6">
                  <c:v>5.554151057587E-2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82-4B67-AB0E-C99E3A3708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3-A682-4B67-AB0E-C99E3A370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4554448"/>
        <c:axId val="544551168"/>
      </c:barChart>
      <c:catAx>
        <c:axId val="54455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1168"/>
        <c:crosses val="autoZero"/>
        <c:auto val="1"/>
        <c:lblAlgn val="ctr"/>
        <c:lblOffset val="100"/>
        <c:noMultiLvlLbl val="0"/>
      </c:catAx>
      <c:valAx>
        <c:axId val="54455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6.6674748454358002E-2</c:v>
                </c:pt>
                <c:pt idx="1">
                  <c:v>0</c:v>
                </c:pt>
                <c:pt idx="2">
                  <c:v>0</c:v>
                </c:pt>
                <c:pt idx="3">
                  <c:v>0.1091041338344</c:v>
                </c:pt>
                <c:pt idx="4">
                  <c:v>7.6776983068655005E-2</c:v>
                </c:pt>
                <c:pt idx="5">
                  <c:v>5.1521396532913002E-2</c:v>
                </c:pt>
                <c:pt idx="6">
                  <c:v>6.2633854608639003E-2</c:v>
                </c:pt>
                <c:pt idx="7">
                  <c:v>6.0007273608922003E-2</c:v>
                </c:pt>
                <c:pt idx="8">
                  <c:v>9.5634487682008995E-2</c:v>
                </c:pt>
                <c:pt idx="9">
                  <c:v>0.12190029767917999</c:v>
                </c:pt>
                <c:pt idx="10">
                  <c:v>5.8592960762920997E-2</c:v>
                </c:pt>
                <c:pt idx="11">
                  <c:v>0.14503922553383</c:v>
                </c:pt>
                <c:pt idx="12">
                  <c:v>0.1375458097485</c:v>
                </c:pt>
                <c:pt idx="13">
                  <c:v>0.13638016729301</c:v>
                </c:pt>
                <c:pt idx="14">
                  <c:v>3.8099856259632997E-2</c:v>
                </c:pt>
                <c:pt idx="15">
                  <c:v>4.3439608841475998E-2</c:v>
                </c:pt>
                <c:pt idx="16">
                  <c:v>0.22859913755780001</c:v>
                </c:pt>
                <c:pt idx="17">
                  <c:v>6.6674748454358002E-2</c:v>
                </c:pt>
                <c:pt idx="18">
                  <c:v>4.6470279225765E-2</c:v>
                </c:pt>
                <c:pt idx="19">
                  <c:v>0</c:v>
                </c:pt>
                <c:pt idx="20">
                  <c:v>4.0408938457187002E-2</c:v>
                </c:pt>
                <c:pt idx="21">
                  <c:v>2.7276033458600999E-2</c:v>
                </c:pt>
                <c:pt idx="22">
                  <c:v>3.0306703842890002E-2</c:v>
                </c:pt>
                <c:pt idx="23">
                  <c:v>3.3337374227179001E-2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8-4F42-8DD3-9A4254E842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0.14084418007360999</c:v>
                </c:pt>
                <c:pt idx="3">
                  <c:v>4.3253089357226E-2</c:v>
                </c:pt>
                <c:pt idx="4">
                  <c:v>4.9055496416471001E-2</c:v>
                </c:pt>
                <c:pt idx="5">
                  <c:v>3.2677712949363003E-2</c:v>
                </c:pt>
                <c:pt idx="6">
                  <c:v>3.3142152238305002E-2</c:v>
                </c:pt>
                <c:pt idx="7">
                  <c:v>4.3903948467230003E-2</c:v>
                </c:pt>
                <c:pt idx="8">
                  <c:v>2.4423637911541E-2</c:v>
                </c:pt>
                <c:pt idx="9">
                  <c:v>4.6150237682056998E-2</c:v>
                </c:pt>
                <c:pt idx="10">
                  <c:v>3.9189764902049E-2</c:v>
                </c:pt>
                <c:pt idx="11">
                  <c:v>2.5224430710637E-2</c:v>
                </c:pt>
                <c:pt idx="12">
                  <c:v>4.0593866203935E-2</c:v>
                </c:pt>
                <c:pt idx="13">
                  <c:v>1.7486072795001001E-2</c:v>
                </c:pt>
                <c:pt idx="14">
                  <c:v>4.2237450328575003E-2</c:v>
                </c:pt>
                <c:pt idx="15">
                  <c:v>3.6750586470197001E-2</c:v>
                </c:pt>
                <c:pt idx="16">
                  <c:v>3.2766595031506002E-2</c:v>
                </c:pt>
                <c:pt idx="17">
                  <c:v>1.5550564645737E-2</c:v>
                </c:pt>
                <c:pt idx="18">
                  <c:v>1.0320643632866999E-2</c:v>
                </c:pt>
                <c:pt idx="19">
                  <c:v>1.0480344114613E-2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8-4F42-8DD3-9A4254E842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6.1691509256492999E-2</c:v>
                </c:pt>
                <c:pt idx="5">
                  <c:v>8.3915206910923995E-2</c:v>
                </c:pt>
                <c:pt idx="6">
                  <c:v>6.2742754705707005E-2</c:v>
                </c:pt>
                <c:pt idx="7">
                  <c:v>8.2370613816685007E-2</c:v>
                </c:pt>
                <c:pt idx="8">
                  <c:v>4.9795837068021001E-2</c:v>
                </c:pt>
                <c:pt idx="9">
                  <c:v>4.9192251164166E-2</c:v>
                </c:pt>
                <c:pt idx="10">
                  <c:v>6.4112140225076997E-2</c:v>
                </c:pt>
                <c:pt idx="11">
                  <c:v>5.3115559539222999E-2</c:v>
                </c:pt>
                <c:pt idx="12">
                  <c:v>1.8258473591607999E-2</c:v>
                </c:pt>
                <c:pt idx="13">
                  <c:v>1.1619028649205001E-2</c:v>
                </c:pt>
                <c:pt idx="14">
                  <c:v>0</c:v>
                </c:pt>
                <c:pt idx="15">
                  <c:v>0</c:v>
                </c:pt>
                <c:pt idx="16">
                  <c:v>0.11370049463864999</c:v>
                </c:pt>
                <c:pt idx="17">
                  <c:v>0</c:v>
                </c:pt>
                <c:pt idx="18">
                  <c:v>0.54886078190529997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B8-4F42-8DD3-9A4254E842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B8-4F42-8DD3-9A4254E84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4553136"/>
        <c:axId val="544558384"/>
      </c:lineChart>
      <c:catAx>
        <c:axId val="5445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8384"/>
        <c:crosses val="autoZero"/>
        <c:auto val="1"/>
        <c:lblAlgn val="ctr"/>
        <c:lblOffset val="100"/>
        <c:noMultiLvlLbl val="0"/>
      </c:catAx>
      <c:valAx>
        <c:axId val="54455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B-4D21-A697-48594589F7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B-4D21-A697-48594589F7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7B-4D21-A697-48594589F7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7B-4D21-A697-48594589F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4550840"/>
        <c:axId val="544555432"/>
      </c:barChart>
      <c:catAx>
        <c:axId val="54455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5432"/>
        <c:crosses val="autoZero"/>
        <c:auto val="1"/>
        <c:lblAlgn val="ctr"/>
        <c:lblOffset val="100"/>
        <c:noMultiLvlLbl val="0"/>
      </c:catAx>
      <c:valAx>
        <c:axId val="54455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4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63-4D4D-93F4-EF52CFD5B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4559040"/>
        <c:axId val="544555760"/>
      </c:lineChart>
      <c:dateAx>
        <c:axId val="54455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5760"/>
        <c:crosses val="autoZero"/>
        <c:auto val="1"/>
        <c:lblOffset val="100"/>
        <c:baseTimeUnit val="days"/>
      </c:dateAx>
      <c:valAx>
        <c:axId val="54455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55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 Magazine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13-4F14-80AB-0FCC012F83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 Magazine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13-4F14-80AB-0FCC012F83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 Magazine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13-4F14-80AB-0FCC012F83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 Magazine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13-4F14-80AB-0FCC012F83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 Magazine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13-4F14-80AB-0FCC012F8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7064656"/>
        <c:axId val="477067280"/>
      </c:barChart>
      <c:catAx>
        <c:axId val="47706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67280"/>
        <c:crosses val="autoZero"/>
        <c:auto val="1"/>
        <c:lblAlgn val="ctr"/>
        <c:lblOffset val="100"/>
        <c:noMultiLvlLbl val="0"/>
      </c:catAx>
      <c:valAx>
        <c:axId val="47706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6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1009</c:v>
                </c:pt>
                <c:pt idx="1">
                  <c:v>1085</c:v>
                </c:pt>
                <c:pt idx="2">
                  <c:v>1549</c:v>
                </c:pt>
                <c:pt idx="3">
                  <c:v>1105</c:v>
                </c:pt>
                <c:pt idx="4">
                  <c:v>886</c:v>
                </c:pt>
                <c:pt idx="5">
                  <c:v>1096</c:v>
                </c:pt>
                <c:pt idx="6">
                  <c:v>806</c:v>
                </c:pt>
                <c:pt idx="7">
                  <c:v>687</c:v>
                </c:pt>
                <c:pt idx="8">
                  <c:v>1576</c:v>
                </c:pt>
                <c:pt idx="9">
                  <c:v>2460</c:v>
                </c:pt>
                <c:pt idx="10">
                  <c:v>1047</c:v>
                </c:pt>
                <c:pt idx="11">
                  <c:v>682</c:v>
                </c:pt>
                <c:pt idx="12">
                  <c:v>894</c:v>
                </c:pt>
                <c:pt idx="13">
                  <c:v>1060</c:v>
                </c:pt>
                <c:pt idx="14">
                  <c:v>925</c:v>
                </c:pt>
                <c:pt idx="15">
                  <c:v>855</c:v>
                </c:pt>
                <c:pt idx="16">
                  <c:v>1416</c:v>
                </c:pt>
                <c:pt idx="17">
                  <c:v>1105</c:v>
                </c:pt>
                <c:pt idx="18">
                  <c:v>58</c:v>
                </c:pt>
                <c:pt idx="19">
                  <c:v>248</c:v>
                </c:pt>
                <c:pt idx="20">
                  <c:v>381</c:v>
                </c:pt>
                <c:pt idx="21">
                  <c:v>363</c:v>
                </c:pt>
                <c:pt idx="22">
                  <c:v>83</c:v>
                </c:pt>
                <c:pt idx="23">
                  <c:v>59</c:v>
                </c:pt>
                <c:pt idx="24">
                  <c:v>30</c:v>
                </c:pt>
                <c:pt idx="25">
                  <c:v>19</c:v>
                </c:pt>
                <c:pt idx="26">
                  <c:v>8</c:v>
                </c:pt>
                <c:pt idx="27">
                  <c:v>11</c:v>
                </c:pt>
                <c:pt idx="28">
                  <c:v>16</c:v>
                </c:pt>
                <c:pt idx="29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6-4CA1-BB2E-7412EABAD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065312"/>
        <c:axId val="477067608"/>
      </c:lineChart>
      <c:dateAx>
        <c:axId val="47706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67608"/>
        <c:crosses val="autoZero"/>
        <c:auto val="1"/>
        <c:lblOffset val="100"/>
        <c:baseTimeUnit val="days"/>
      </c:dateAx>
      <c:valAx>
        <c:axId val="47706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6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2.9340956966595999</c:v>
                </c:pt>
                <c:pt idx="1">
                  <c:v>3.9907904834996</c:v>
                </c:pt>
                <c:pt idx="2">
                  <c:v>7.3531164342748001</c:v>
                </c:pt>
                <c:pt idx="3">
                  <c:v>4.3128234617596002</c:v>
                </c:pt>
                <c:pt idx="4">
                  <c:v>4.0672110552763998</c:v>
                </c:pt>
                <c:pt idx="5">
                  <c:v>6.2954395241243004</c:v>
                </c:pt>
                <c:pt idx="6">
                  <c:v>6.2044386845941997</c:v>
                </c:pt>
                <c:pt idx="7">
                  <c:v>4.5379386367811998</c:v>
                </c:pt>
                <c:pt idx="8">
                  <c:v>6.4882784750178004</c:v>
                </c:pt>
                <c:pt idx="9">
                  <c:v>2.7175753471045998</c:v>
                </c:pt>
                <c:pt idx="10">
                  <c:v>3.7365115155419999</c:v>
                </c:pt>
                <c:pt idx="11">
                  <c:v>2.9884480160722999</c:v>
                </c:pt>
                <c:pt idx="12">
                  <c:v>3.7177862272918998</c:v>
                </c:pt>
                <c:pt idx="13">
                  <c:v>3.4076015727392002</c:v>
                </c:pt>
                <c:pt idx="14">
                  <c:v>2.8110599078341001</c:v>
                </c:pt>
                <c:pt idx="15">
                  <c:v>2.0894181082903001</c:v>
                </c:pt>
                <c:pt idx="16">
                  <c:v>3.3014950166113</c:v>
                </c:pt>
                <c:pt idx="17">
                  <c:v>2.5951557093425999</c:v>
                </c:pt>
                <c:pt idx="18">
                  <c:v>4.5070422535211003</c:v>
                </c:pt>
                <c:pt idx="19">
                  <c:v>6.1881188118811998</c:v>
                </c:pt>
                <c:pt idx="20">
                  <c:v>5.9953161592506001</c:v>
                </c:pt>
                <c:pt idx="21">
                  <c:v>8.1395348837209003</c:v>
                </c:pt>
                <c:pt idx="22">
                  <c:v>4.5558086560364002</c:v>
                </c:pt>
                <c:pt idx="23">
                  <c:v>8.2408874801901995</c:v>
                </c:pt>
                <c:pt idx="24">
                  <c:v>9.1508052708638008</c:v>
                </c:pt>
                <c:pt idx="25">
                  <c:v>7.1942446043165003</c:v>
                </c:pt>
                <c:pt idx="26">
                  <c:v>6.9252077562326999</c:v>
                </c:pt>
                <c:pt idx="27">
                  <c:v>10.478468899521999</c:v>
                </c:pt>
                <c:pt idx="28">
                  <c:v>8.880550343965</c:v>
                </c:pt>
                <c:pt idx="29">
                  <c:v>5.9295861642989998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70-4B8A-A3D2-AF0C939DE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073184"/>
        <c:axId val="477078104"/>
      </c:lineChart>
      <c:dateAx>
        <c:axId val="47707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78104"/>
        <c:crosses val="autoZero"/>
        <c:auto val="1"/>
        <c:lblOffset val="100"/>
        <c:baseTimeUnit val="days"/>
      </c:dateAx>
      <c:valAx>
        <c:axId val="47707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7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BEAC1-69E6-49EB-ADA9-FF0FDD8E4B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 vs Times vs Muscat Daily vs Hi Weekly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EA8A5-5D40-49E4-A148-A51F7614C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493930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5E347-9AC2-4D19-B912-B3555D44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2919FF-4D42-4AF5-A2D3-B3A85B4527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528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1BF58-ED62-4B92-BFF8-B3E308280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8390B-6F3C-4493-B65D-BD512F0D1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913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E7CC-FCC2-4C21-A328-F4CC9710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1DB68-6911-4819-AA51-B7FDC3C4F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23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66349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0020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0105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7518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2647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5846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0193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6328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5469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4446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1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 of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2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2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 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38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Weekly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80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B2F21-0ABC-4025-B56E-56051E8F6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7601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95F1-A183-4C44-811C-73F0F619E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50C102-B997-4518-A1A5-45E6230BE1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3242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4E2EC-880C-44A4-982C-50E60D0CE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0120A-4D76-4B1F-9ACD-B73B731FC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58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7DD9-A3A3-4619-AB27-FDCB4B004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66719-CD6D-4F10-8668-85A48AD6D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320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01C39-29E8-45DD-9434-9B24B0436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2A96E-05D3-4339-9BB2-71D64C50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27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6B31-F046-4C61-9651-AA09B59F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B8317-997C-4460-B51F-106A6D81FE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830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C14B6-ABD1-4D77-A2BE-D519D47A2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BCE82-B435-4613-B232-38261C14C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9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803F-35C1-4649-AFB9-3F35CD953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9DEF98-9312-4057-8968-F548D797FF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1226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DCB3B-7738-4A43-AE91-0B1ADCF7B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F58C0-929F-451B-BDCE-03C8F434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7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E3903-E376-475C-B3B4-FE5EEDE0D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575871-3FED-4F29-9BC0-4A41F761D5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54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2FD8B-5B06-4619-85AC-4B54B9500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3A6FE-B739-4652-B449-773AB62E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08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5BA3-DFD2-4A69-BD2C-503AAE4C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F1551-99BE-4765-8B62-8C20C8F2C4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6081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8D498-90F9-4CD5-AD6C-B2B90655F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EF07C-FFD5-4675-A300-A73B8EF51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48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36D0-4E42-4DDB-9851-8B5366DF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ADBDE-44FD-4004-8DEA-F4756D94E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010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0F818-E0DA-41A7-ABDC-6412A33D7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F4276-7DC7-4AC1-8500-9F947026D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660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766D9-4E52-4CF4-84DE-57EAAD45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302B1F-2C3F-463A-8837-87D14A7073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9302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62672-1492-4929-9488-BB55FA851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7E6C5-AD11-4864-BE02-DC2B0137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3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0E29-4E4C-41A3-9053-7281EF22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B3BD0-8147-4D7D-803A-5114077A30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7905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B5DCA-8CD8-4A34-AE70-72DC435D6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D9298-3ACE-4C75-B5B8-91A81FA24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865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55FBA-35F7-4D39-9F3E-48DFC460A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1FE9E-2563-4B50-8867-28F58896BB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943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A20E9-F092-4CFE-92F7-29300CE1B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EBAF7-0C97-413B-B9AA-1881FCB20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7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1FF25-ADD1-4D78-B33D-A9757B6F0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7736B-4B0A-43D6-A6A7-E65AD959C0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791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33835-6157-4BE1-978B-813A30995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20D51-25CE-4A07-A4B2-32C548FDD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09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10B55-F2B1-47D0-BDF5-B002F3992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B1DB7-92D3-4B9F-91D1-69DF9A692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703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08892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006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155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26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513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88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60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872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060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954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805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595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887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777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2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3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@ytabloid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6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@muscat_daily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45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9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B58A2-5A2C-413C-B70D-E39BF6E37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32461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B0617-63CE-45B2-B04A-C4F02899D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278193-D902-4D46-B4EC-11E7B39D7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61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6459E-F0E6-4A31-B881-23440919B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5AAF9-3144-4497-B041-3C95946F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43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3A8EE-A926-40CF-915C-675AA08A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978B78-2A21-4175-9BB5-BA5E9F906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5700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C0604-78D1-45E6-A712-2D2439E58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FF5FF-77DE-454B-87DC-297CCE27F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91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D76EC-948A-4360-AE00-6709057E5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94D7BB-1893-4A27-94CA-42AF979CB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63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157F4-F96B-481A-8DD5-AFD86966F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125AB-81B3-42A5-B143-E48C7BF9C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517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05863-65CC-4E74-8D8B-657C22222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8954EB-C944-4DEE-A29E-F6D8B87A5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6509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7CAE5-62F7-4E2B-964C-7DD56F9A7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A5587-5D12-4B6C-9C39-568946FD6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287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C9A2C-34A5-4E2E-987A-07590FD2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82FFC-0165-4D4F-8593-9542BD856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296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88042-38C1-485A-B347-AEF32D074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00648-7787-4F0E-8CDA-1089D735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18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F7230-C871-48C7-B866-EE49A4FF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B2A99F-5A6B-4A3F-97DB-D0869AB48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35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8371F-AECF-4F95-8458-C65299610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34E54-1D4A-4D84-AFD6-DB968F6BB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382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32D1-10A2-4094-AD18-86F1D2513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329C4-03E5-4EE4-AA3B-06FA8089D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594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19513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507249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0361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293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82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8026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20488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5026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91381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76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56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9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0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7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69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A6408-7AA9-4FF1-8673-48A161AD8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05728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0E268-E476-433C-8888-3562474AA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900F02-0618-4C1B-9F7D-60EA79642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062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5259A-B580-4310-A85E-09FAEB6D7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09497-5EA1-484B-9F99-35F347B22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014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D475-FD24-4D58-8A25-CB025A07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DF2725-E0AF-45FD-B757-43A8DDF21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214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A0469-5D7B-45E7-9FAF-9BE0329C0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1241B-CE64-4038-A3AA-E354AE408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572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FF16A-788B-4E3D-A37B-5763EF626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7223B3-9A0C-4430-A0F8-013EDFF0E7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4735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9BECA-380A-4B8D-8815-BFF51752D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AB495-9A08-4F13-893F-DD2CD876C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707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50F5-B3CB-4D74-984C-36B93B3C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B5AC32-F321-442F-BCBC-34D70119FB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203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D15B7-165B-488F-BF32-1131AB00A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7571B-2997-4AF1-B595-70F7361C7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326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2A40-D97B-4627-AC0D-5FDDDB234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09276-967D-484A-9A37-74B94B0BF5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330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5B103-EB50-4044-A52A-019CA271C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1774B-0D23-45A8-B41F-9D188A61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6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8E063-4568-4224-9E23-404BE4250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B647E-7A3C-4DD4-993F-FAE119684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648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00014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6326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84595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02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042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82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120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414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845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904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15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875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9353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4617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2475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240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427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303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0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Magazine - 2018-06-30 21:37:54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There is a slight respite for commuters. But will you make a switch to premium M95 fuel after this?
#Oman #Muscat #Fuel #Prices #July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9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19:41:57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Read PACDA's report about the incident here: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00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F1E5-385E-44D2-91AC-33C757768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69963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1C305-7A06-49DD-A066-0C8C23889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4E125-5486-4A49-A9E6-A88CD613CE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82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45209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49155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1511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3194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182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79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008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490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1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037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503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867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1002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2110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52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700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2923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75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Magazine - 2018-06-30 18:02:49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time for kick-off! #Portugal or #Uruguay  - who will win today? Be that as it may, we're expecting a great game, and the folks down here at the #OmanWorldCupFestival are mighty anxious.
Ooredoo Oman | Oman Convention &amp; Exhibition Centre | #Football #Soccer #Sports #Oman #Muscat #Russia #Fifa #WorldCup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44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17:40:53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US intelligence agencies believe North Korea may attempt to hide this while seeking concessions in nuclear talks with the 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19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0BB49-7148-4021-9EE2-761C964A4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51073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E244A-58AC-4077-B3D7-3CAA0D6FF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9813E-0D66-4019-8F67-ED0671ECAD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838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22204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0095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9527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432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12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819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365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519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179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350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4182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451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570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2689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2561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796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122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8019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0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Teenager Kylian Mbappe scored two goals in four minutes to dump Argentina and Lionel Messi out of the World 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5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16:40:00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Russia's blistering start coupled with Spain's poor form means that Sunday's game will be difficult to call.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84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16:11:19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not clear how people may react to this additional charge.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01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59741-2893-4F97-A399-6ECB15453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942978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30DBD-FCF9-4DAB-AB4D-C6233495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61E4A-FD7A-4283-8C87-8537C9530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547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59287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08085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6043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1066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297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701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951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59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081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68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10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29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980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6448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277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80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4728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4638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6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15:30:00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Insurgent lines collapsed in parts of the southwest under an intense bombardment that has forced 160,000 people to flee.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57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Find out what happened here: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85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14:40:00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ICYMI: This is how much you'll have to pay for fuel in 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9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CF575-62C8-4848-82CB-5B62311BE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17706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32811-56F5-41F1-9CE2-5A10C30F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2D2A17-77BF-45B6-8AFD-01DADC1AF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392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86833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7805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2374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23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91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53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610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68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12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693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358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24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60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9186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4042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27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881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7417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7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Magazine - 2018-06-30 14:26:21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Two very important matches take place today - one of which is already underway. Catch the action live at the largest indoor screening of the World Cup in the Oman Convention &amp; Exhibition Centre. 
The #OmanWorldCupFestival is hosting both Round of 16 games tonight:
6pm: #Argentina vs #France
10pm: #Portugal vs #Uruguay
Buy your tickets at www.theagency.co.om/sae-worldcup or get them from the counter at the OCEC.
We'll see you there!
#Oman #Muscat #Fifa #WorldCup #Russia #Football #Soccer #Sports Ooredoo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25B82-602E-47EF-AA31-E1F85D70D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59801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8DB07-3964-484A-91A5-231E48FD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F67E3-CA5C-407A-8194-443FE35F3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04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71868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6020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5194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9870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569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17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8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785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596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85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052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852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112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0491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798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9243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7003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6250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26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14:20:00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ICYMI: Here's what the late soldier's father had to say: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8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Rescuers are holding out hope that they can locate the team, having failed to find any sign of them during a week-long search of the flooded cave complex.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2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13:31:00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England's Round of 16 opponents Colombia have outscored both of Brazil and Argentina over the last two World Cups despite having played fewer matches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756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DD4EB-2603-4699-96BA-84D452D80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82307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6AC2B-DB38-4B35-9B32-EB9A9DB5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8F614-2784-4101-9904-C683A444F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224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82364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9101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82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5542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479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743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86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545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198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883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44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701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580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2776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265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27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849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168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5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13:00:10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Banking credit of commercial banks in Oman rises in 2018
Download the free WhatsNews app for Apple, Android or BlackBerry at http://www.timesofoman.com/whatsapp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02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13:00:08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many as 85 international flights and 191 domestic flights have been cancelled as a result, affecting almost 16,000 people.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177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27FD8-EAF3-4041-B3D2-60E49E762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63243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2AD4E-ACFA-4294-BBFC-FF8B44AE7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97C1C-F4B5-4971-9DB5-36F4EAE37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292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1192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0683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4476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3223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637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26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429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41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288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387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82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35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8875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6865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70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011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610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9196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1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12:30:11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Saudi Aramco will own thirty per cent of the venture, which will be considered a step "towards the creation of a vibrant energy services sector."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3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12:00:18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project aims to enhance the innovation capabilities of students in the College of Engineering and develop their projects and prototypes to serve the community.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1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Here's why you must visit this wadi in Oman during Khareef season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826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2A961-0446-4F95-8BBA-5F39DED32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14578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45AA7-D093-49A0-AD29-558C2068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B20EA-2184-489D-AD02-CA31458F5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3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68473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679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3457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4158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36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80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211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635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9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111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762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715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075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0224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083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246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7713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6552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6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Magazine - 2018-06-30 11:48:00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(Sponsored Post)
Luis Suarez and #Uruguay will be aiming to knock Portugal out, tonight! But, Cristiano Ronaldo is a force to be reckoned with.
Who will win the match and proceed to the next round?
Renna Mobile Oman | #Oman #Muscat #Vote #Russia #WorldCup #FIFA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38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11:30:25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man had a long-running feud with an Annapolis newspaper, killing five people in an attack on Thursday.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584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88E1E-A2B2-479D-A1FF-B95EF0232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21805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307F-4E8F-4D17-9B56-C8A6D3503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B3AF3-287D-45B8-801D-A29FDBBEE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1749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50234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68437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08666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8862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373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104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271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702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16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749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42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855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630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8147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7406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26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781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685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11:30:01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Could this conspiracy theory about Argentina’s (mis)fortunes World Cup be true?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74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10:59:49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 has delivered lively displays so far, taking the team by the scruff of the neck during their draw with Morocco.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10:42:07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JUST IN: This is how much you'll have to pay for fuel in 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59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370AF-F444-4D10-921D-D38F42432C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977384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777B-B1F1-4C3A-817A-58519C3D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Y vs Times vs MD vs Hi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B01A5-F117-4AE9-9E69-11892A95A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067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27941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5997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71218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179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173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013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58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200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025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532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772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7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194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21123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1257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949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81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0179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1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Times of Oman - 2018-06-30 09:04:53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Here's what the late soldier's father has to say: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C23A6-5C98-4DB5-8A98-662C1AFA2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4973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77CD-27E9-4599-8F75-D454285D6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B07CAC-3F8F-4F8E-A03D-8E0560E989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348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34F9A-1983-452D-8652-97EB67E87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A7E7A-3EB0-4F16-94C8-0AD6F19FD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848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277A-8F70-4F2D-9FF2-83ABDC2D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ED698-C0F7-47CD-897C-017AD9770E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1478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734DD-698E-4B8B-B6A1-E4DE1CC28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6C4FE-C816-4599-8A8F-64D745A8B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2268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739B4-AC62-41BD-A678-22720DA25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0BD117-66DC-4E45-95C9-14CB6F5504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0612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B0242-3323-4A2F-8670-E9ECD1BA1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A1F3F-2DC7-49BB-9A5B-B68CC9958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46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90DC4-BB89-4399-AD27-E416B6EC8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26608B-BC64-4849-9B33-2028DAB10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6999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53EE9-E27B-45B2-B630-E0BADBA53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3D913-1683-4290-A27E-D3391766B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4528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A686A-4790-4525-8895-3D498E406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CC1ADA-17DA-4B81-97A4-E9E32A226C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710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89C9D-8BB1-46AB-A930-F5F442827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56804-9310-4500-A23F-61B739E08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102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E149-D15C-492F-A61F-2A19BB3C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128E0F-0790-47BA-9E40-AAB13D034A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483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648EE-C96F-40B1-8D1B-DC25AD5E7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F1BAC-4CD7-41F2-AD3A-F6710DE4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696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8F174-8232-4237-8F71-9179677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33FB6-531F-485E-91B6-29F9BB56F5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2136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A224F-DDEE-4681-BCBF-EA796E332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532B3-6525-4D1C-9C83-3612A50B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9137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D14DC-A736-4BBF-9A1F-6F1F160DD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Y vs Times vs MD vs Hi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02267-86FB-45AE-97C2-87645184E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445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0384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0260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35876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63078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6613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144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67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#TrafficAlert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5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#DriveSafe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60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#TrafficUpdate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5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#EidAlFitr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0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4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#yogaday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54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#internationalyogaday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62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6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855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2AFFA-8817-43FD-84FC-6428EB361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007276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4F0A2-222E-469A-925D-D51452D4A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Y vs Times vs MD vs Hi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FAEFE-A4F5-4838-A02B-130F06928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400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94929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62403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36874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2983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82110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9431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7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32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03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65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#Russia2018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3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#FifaWorldCup2018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5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#DestinationOman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1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#FamilyMatters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75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7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1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#GoldenTulip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469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C20DF-9621-4316-A52E-E60A0DECA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06090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2D945-AD10-4DF6-B46C-284DA739B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Y vs Times vs MD vs Hi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6D11C-559A-429F-A3C5-20CE6EEF7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46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4553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71283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8743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2141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2673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6009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37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#HandmadeForRamadan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62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#TasteTest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93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#Iftar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3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#Ramadan2018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06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#VoiceofOman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56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BD325-4B23-4F0D-86F7-CF9A5C741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205272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44323-690E-44A0-AB77-F76AB3C7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B6B56-F555-4AC7-9792-4C6FF062D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130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0603667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357265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399581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322990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82471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9185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294763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917180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42111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413912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947459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877647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62941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11896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64196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197743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673531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453241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32672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337121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859264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732896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31215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64734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11782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31370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314384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27113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794404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305196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28860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03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 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12946.074074074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86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29E1-E436-419F-8917-AB483BC10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105427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A23C6-BEEE-40F6-8F33-D11D98025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4D461C-E467-43EE-B2E2-3F3C1DF25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571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42F53-786F-42F6-BA9D-269393224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01210-B78C-4727-A310-2BDAF9DE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115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E0E2-B471-40AE-87F0-ACBC29803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E55C6-713E-41E6-8541-D1361B5C83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8906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2244D-0813-4EA5-A89D-0F150731A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6969A-ABF8-4945-A8DE-2365D2773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7298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35069-9E78-4BD3-8A22-5B2B5DE7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616686-E9ED-436D-9ABB-DC62B5F75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920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B2A63-275B-4AED-8AFC-76BE8EFFF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B9F5F-97B5-4332-9383-E6277D498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41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2417</Words>
  <Application>Microsoft Office PowerPoint</Application>
  <PresentationFormat>On-screen Show (4:3)</PresentationFormat>
  <Paragraphs>1185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Calibri</vt:lpstr>
      <vt:lpstr>Arial</vt:lpstr>
      <vt:lpstr>quintly_template</vt:lpstr>
      <vt:lpstr>Y vs Times vs Muscat Daily vs Hi Weekly</vt:lpstr>
      <vt:lpstr>Facebook Key Metrics Radar | Y vs Times vs MD vs Hi</vt:lpstr>
      <vt:lpstr>Facebook Key Metrics Table | Y vs Times vs MD vs Hi</vt:lpstr>
      <vt:lpstr>Facebook Fans Total | Y vs Times vs MD vs Hi</vt:lpstr>
      <vt:lpstr>Facebook Fan Demographics | Y vs Times vs MD vs Hi</vt:lpstr>
      <vt:lpstr>Facebook Own Posts | Y vs Times vs MD vs Hi</vt:lpstr>
      <vt:lpstr>Facebook Own Posts By Weekday | Y vs Times vs MD vs Hi</vt:lpstr>
      <vt:lpstr>Facebook Post Type Distribution Per Profile | Y vs Times vs MD vs Hi</vt:lpstr>
      <vt:lpstr>Facebook Interaction Rate | Y vs Times vs MD vs Hi</vt:lpstr>
      <vt:lpstr>Facebook People Talking About This | Y vs Times vs MD vs Hi</vt:lpstr>
      <vt:lpstr>Facebook Average People Talking About This | Y vs Times vs MD vs Hi</vt:lpstr>
      <vt:lpstr>Facebook Interactions Distribution | Y vs Times vs MD vs Hi</vt:lpstr>
      <vt:lpstr>Facebook Average Interactions Per Post | Y vs Times vs MD vs Hi</vt:lpstr>
      <vt:lpstr>Twitter Key Metrics Radar | Y vs Times vs MD vs Hi</vt:lpstr>
      <vt:lpstr>Twitter Key Metrics Table | Y vs Times vs MD vs Hi</vt:lpstr>
      <vt:lpstr>Twitter Followers Total | Y vs Times vs MD vs Hi</vt:lpstr>
      <vt:lpstr>Twitter Tweets Total | Y vs Times vs MD vs Hi</vt:lpstr>
      <vt:lpstr>Twitter Own Tweets By Weekday | Y vs Times vs MD vs Hi</vt:lpstr>
      <vt:lpstr>Twitter Interaction Rate | Y vs Times vs MD vs Hi</vt:lpstr>
      <vt:lpstr>Twitter Average Interactions Per Own Tweet | Y vs Times vs MD vs Hi</vt:lpstr>
      <vt:lpstr>Twitter Interactions Distribution | Y vs Times vs MD vs Hi</vt:lpstr>
      <vt:lpstr>Instagram Key Metrics Table | Y vs Times vs MD vs Hi</vt:lpstr>
      <vt:lpstr>Instagram Key Metrics Radar | Y vs Times vs MD vs Hi</vt:lpstr>
      <vt:lpstr>Instagram Posts | Y vs Times vs MD vs Hi</vt:lpstr>
      <vt:lpstr>Instagram Followers Total | Y vs Times vs MD vs Hi</vt:lpstr>
      <vt:lpstr>Instagram Average Interactions Per Post | Y vs Times vs MD vs Hi</vt:lpstr>
      <vt:lpstr>Instagram Interaction Rate | Y vs Times vs MD vs Hi</vt:lpstr>
      <vt:lpstr>Facebook Own Posts Table  | Y vs Times vs MD vs Hi - 1 of 11</vt:lpstr>
      <vt:lpstr>Facebook Own Posts Table  | Y vs Times vs MD vs Hi - 2 of 11</vt:lpstr>
      <vt:lpstr>Facebook Own Posts Table  | Y vs Times vs MD vs Hi - 3 of 11</vt:lpstr>
      <vt:lpstr>Facebook Own Posts Table  | Y vs Times vs MD vs Hi - 4 of 11</vt:lpstr>
      <vt:lpstr>Facebook Own Posts Table  | Y vs Times vs MD vs Hi - 5 of 11</vt:lpstr>
      <vt:lpstr>Facebook Own Posts Table  | Y vs Times vs MD vs Hi - 6 of 11</vt:lpstr>
      <vt:lpstr>Facebook Own Posts Table  | Y vs Times vs MD vs Hi - 7 of 11</vt:lpstr>
      <vt:lpstr>Facebook Own Posts Table  | Y vs Times vs MD vs Hi - 8 of 11</vt:lpstr>
      <vt:lpstr>Facebook Own Posts Table  | Y vs Times vs MD vs Hi - 9 of 11</vt:lpstr>
      <vt:lpstr>Facebook Own Posts Table  | Y vs Times vs MD vs Hi - 10 of 11</vt:lpstr>
      <vt:lpstr>Facebook Own Posts Table  | Y vs Times vs MD vs Hi - 11 of 11</vt:lpstr>
      <vt:lpstr>Facebook Reach | Y vs Times vs MD vs Hi</vt:lpstr>
      <vt:lpstr>Facebook Engagement Rate By Post Type | Y vs Times vs MD vs Hi</vt:lpstr>
      <vt:lpstr>Facebook Engaged Users | Y vs Times vs MD vs Hi</vt:lpstr>
      <vt:lpstr>Facebook Interaction Rate By Weekday | Y vs Times vs MD vs Hi</vt:lpstr>
      <vt:lpstr>Facebook Interaction Rate By Hour | Y vs Times vs MD vs Hi</vt:lpstr>
      <vt:lpstr>Facebook Response Times | Y vs Times vs MD vs Hi</vt:lpstr>
      <vt:lpstr>Facebook Fans Lost | Y vs Times vs MD vs Hi</vt:lpstr>
      <vt:lpstr>Facebook Hashtag Detection | Y vs Times vs MD vs Hi - 1 of 3</vt:lpstr>
      <vt:lpstr>Facebook Hashtag Detection | Y vs Times vs MD vs Hi - 2 of 3</vt:lpstr>
      <vt:lpstr>Facebook Hashtag Detection | Y vs Times vs MD vs Hi - 3 of 3</vt:lpstr>
      <vt:lpstr>Facebook Key Metrics Table | Y vs Times vs MD vs Hi</vt:lpstr>
      <vt:lpstr>Facebook Reach by Post Type  | Y vs Times vs MD vs Hi</vt:lpstr>
      <vt:lpstr>Facebook Video Views | Y vs Times vs MD vs Hi</vt:lpstr>
      <vt:lpstr>Facebook Engagement Rate | Y vs Times vs MD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 vs Times vs Muscat Daily vs Hi Weekly</dc:title>
  <dc:creator>Administrator</dc:creator>
  <cp:lastModifiedBy>Administrator</cp:lastModifiedBy>
  <cp:revision>1</cp:revision>
  <dcterms:created xsi:type="dcterms:W3CDTF">2018-07-01T09:29:28Z</dcterms:created>
  <dcterms:modified xsi:type="dcterms:W3CDTF">2018-07-01T09:31:31Z</dcterms:modified>
</cp:coreProperties>
</file>