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6"/>
      <p:bold r:id="rId27"/>
      <p:italic r:id="rId28"/>
      <p:boldItalic r:id="rId2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8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9.xlsx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F48-4BA9-88A4-13F5F4B861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85647432"/>
        <c:axId val="285648088"/>
      </c:radarChart>
      <c:catAx>
        <c:axId val="2856474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648088"/>
        <c:crosses val="autoZero"/>
        <c:auto val="1"/>
        <c:lblAlgn val="ctr"/>
        <c:lblOffset val="100"/>
        <c:noMultiLvlLbl val="0"/>
      </c:catAx>
      <c:valAx>
        <c:axId val="285648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6474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Sheet1!$A$2:$A$78</c:f>
              <c:numCache>
                <c:formatCode>m/d/yyyy</c:formatCode>
                <c:ptCount val="77"/>
                <c:pt idx="0">
                  <c:v>43175</c:v>
                </c:pt>
                <c:pt idx="1">
                  <c:v>43176</c:v>
                </c:pt>
                <c:pt idx="2">
                  <c:v>43177</c:v>
                </c:pt>
                <c:pt idx="3">
                  <c:v>43178</c:v>
                </c:pt>
                <c:pt idx="4">
                  <c:v>43179</c:v>
                </c:pt>
                <c:pt idx="5">
                  <c:v>43180</c:v>
                </c:pt>
                <c:pt idx="6">
                  <c:v>43181</c:v>
                </c:pt>
                <c:pt idx="7">
                  <c:v>43182</c:v>
                </c:pt>
                <c:pt idx="8">
                  <c:v>43183</c:v>
                </c:pt>
                <c:pt idx="9">
                  <c:v>43184</c:v>
                </c:pt>
                <c:pt idx="10">
                  <c:v>43185</c:v>
                </c:pt>
                <c:pt idx="11">
                  <c:v>43186</c:v>
                </c:pt>
                <c:pt idx="12">
                  <c:v>43187</c:v>
                </c:pt>
                <c:pt idx="13">
                  <c:v>43188</c:v>
                </c:pt>
                <c:pt idx="14">
                  <c:v>43189</c:v>
                </c:pt>
                <c:pt idx="15">
                  <c:v>43190</c:v>
                </c:pt>
                <c:pt idx="16">
                  <c:v>43191</c:v>
                </c:pt>
                <c:pt idx="17">
                  <c:v>43192</c:v>
                </c:pt>
                <c:pt idx="18">
                  <c:v>43193</c:v>
                </c:pt>
                <c:pt idx="19">
                  <c:v>43194</c:v>
                </c:pt>
                <c:pt idx="20">
                  <c:v>43195</c:v>
                </c:pt>
                <c:pt idx="21">
                  <c:v>43196</c:v>
                </c:pt>
                <c:pt idx="22">
                  <c:v>43197</c:v>
                </c:pt>
                <c:pt idx="23">
                  <c:v>43198</c:v>
                </c:pt>
                <c:pt idx="24">
                  <c:v>43199</c:v>
                </c:pt>
                <c:pt idx="25">
                  <c:v>43200</c:v>
                </c:pt>
                <c:pt idx="26">
                  <c:v>43201</c:v>
                </c:pt>
                <c:pt idx="27">
                  <c:v>43202</c:v>
                </c:pt>
                <c:pt idx="28">
                  <c:v>43203</c:v>
                </c:pt>
                <c:pt idx="29">
                  <c:v>43204</c:v>
                </c:pt>
                <c:pt idx="30">
                  <c:v>43205</c:v>
                </c:pt>
                <c:pt idx="31">
                  <c:v>43206</c:v>
                </c:pt>
                <c:pt idx="32">
                  <c:v>43207</c:v>
                </c:pt>
                <c:pt idx="33">
                  <c:v>43208</c:v>
                </c:pt>
                <c:pt idx="34">
                  <c:v>43209</c:v>
                </c:pt>
                <c:pt idx="35">
                  <c:v>43210</c:v>
                </c:pt>
                <c:pt idx="36">
                  <c:v>43211</c:v>
                </c:pt>
                <c:pt idx="37">
                  <c:v>43212</c:v>
                </c:pt>
                <c:pt idx="38">
                  <c:v>43213</c:v>
                </c:pt>
                <c:pt idx="39">
                  <c:v>43214</c:v>
                </c:pt>
                <c:pt idx="40">
                  <c:v>43215</c:v>
                </c:pt>
                <c:pt idx="41">
                  <c:v>43216</c:v>
                </c:pt>
                <c:pt idx="42">
                  <c:v>43217</c:v>
                </c:pt>
                <c:pt idx="43">
                  <c:v>43218</c:v>
                </c:pt>
                <c:pt idx="44">
                  <c:v>43219</c:v>
                </c:pt>
                <c:pt idx="45">
                  <c:v>43220</c:v>
                </c:pt>
                <c:pt idx="46">
                  <c:v>43221</c:v>
                </c:pt>
                <c:pt idx="47">
                  <c:v>43222</c:v>
                </c:pt>
                <c:pt idx="48">
                  <c:v>43223</c:v>
                </c:pt>
                <c:pt idx="49">
                  <c:v>43224</c:v>
                </c:pt>
                <c:pt idx="50">
                  <c:v>43225</c:v>
                </c:pt>
                <c:pt idx="51">
                  <c:v>43226</c:v>
                </c:pt>
                <c:pt idx="52">
                  <c:v>43227</c:v>
                </c:pt>
                <c:pt idx="53">
                  <c:v>43228</c:v>
                </c:pt>
                <c:pt idx="54">
                  <c:v>43229</c:v>
                </c:pt>
                <c:pt idx="55">
                  <c:v>43230</c:v>
                </c:pt>
                <c:pt idx="56">
                  <c:v>43231</c:v>
                </c:pt>
                <c:pt idx="57">
                  <c:v>43232</c:v>
                </c:pt>
                <c:pt idx="58">
                  <c:v>43233</c:v>
                </c:pt>
                <c:pt idx="59">
                  <c:v>43234</c:v>
                </c:pt>
                <c:pt idx="60">
                  <c:v>43235</c:v>
                </c:pt>
                <c:pt idx="61">
                  <c:v>43236</c:v>
                </c:pt>
                <c:pt idx="62">
                  <c:v>43237</c:v>
                </c:pt>
                <c:pt idx="63">
                  <c:v>43238</c:v>
                </c:pt>
                <c:pt idx="64">
                  <c:v>43239</c:v>
                </c:pt>
                <c:pt idx="65">
                  <c:v>43240</c:v>
                </c:pt>
                <c:pt idx="66">
                  <c:v>43241</c:v>
                </c:pt>
                <c:pt idx="67">
                  <c:v>43242</c:v>
                </c:pt>
                <c:pt idx="68">
                  <c:v>43243</c:v>
                </c:pt>
                <c:pt idx="69">
                  <c:v>43244</c:v>
                </c:pt>
                <c:pt idx="70">
                  <c:v>43245</c:v>
                </c:pt>
                <c:pt idx="71">
                  <c:v>43246</c:v>
                </c:pt>
                <c:pt idx="72">
                  <c:v>43247</c:v>
                </c:pt>
                <c:pt idx="73">
                  <c:v>43248</c:v>
                </c:pt>
                <c:pt idx="74">
                  <c:v>43249</c:v>
                </c:pt>
                <c:pt idx="75">
                  <c:v>43250</c:v>
                </c:pt>
                <c:pt idx="76">
                  <c:v>43251</c:v>
                </c:pt>
              </c:numCache>
            </c:numRef>
          </c:cat>
          <c:val>
            <c:numRef>
              <c:f>Sheet1!$B$2:$B$78</c:f>
              <c:numCache>
                <c:formatCode>General</c:formatCode>
                <c:ptCount val="77"/>
                <c:pt idx="0">
                  <c:v>1570</c:v>
                </c:pt>
                <c:pt idx="1">
                  <c:v>1639</c:v>
                </c:pt>
                <c:pt idx="2">
                  <c:v>1713</c:v>
                </c:pt>
                <c:pt idx="3">
                  <c:v>1774</c:v>
                </c:pt>
                <c:pt idx="4">
                  <c:v>1801</c:v>
                </c:pt>
                <c:pt idx="5">
                  <c:v>1813</c:v>
                </c:pt>
                <c:pt idx="6">
                  <c:v>1825</c:v>
                </c:pt>
                <c:pt idx="7">
                  <c:v>1830</c:v>
                </c:pt>
                <c:pt idx="8">
                  <c:v>1839</c:v>
                </c:pt>
                <c:pt idx="9">
                  <c:v>1844</c:v>
                </c:pt>
                <c:pt idx="10">
                  <c:v>1853</c:v>
                </c:pt>
                <c:pt idx="11">
                  <c:v>1859</c:v>
                </c:pt>
                <c:pt idx="12">
                  <c:v>1865</c:v>
                </c:pt>
                <c:pt idx="13">
                  <c:v>1872</c:v>
                </c:pt>
                <c:pt idx="14">
                  <c:v>1879</c:v>
                </c:pt>
                <c:pt idx="15">
                  <c:v>1882</c:v>
                </c:pt>
                <c:pt idx="16">
                  <c:v>1892</c:v>
                </c:pt>
                <c:pt idx="17">
                  <c:v>1895</c:v>
                </c:pt>
                <c:pt idx="18">
                  <c:v>1900</c:v>
                </c:pt>
                <c:pt idx="19">
                  <c:v>1907</c:v>
                </c:pt>
                <c:pt idx="20">
                  <c:v>1907</c:v>
                </c:pt>
                <c:pt idx="21">
                  <c:v>1910</c:v>
                </c:pt>
                <c:pt idx="22">
                  <c:v>1917</c:v>
                </c:pt>
                <c:pt idx="23">
                  <c:v>1918</c:v>
                </c:pt>
                <c:pt idx="24">
                  <c:v>1924</c:v>
                </c:pt>
                <c:pt idx="25">
                  <c:v>1928</c:v>
                </c:pt>
                <c:pt idx="26">
                  <c:v>1931</c:v>
                </c:pt>
                <c:pt idx="27">
                  <c:v>1933</c:v>
                </c:pt>
                <c:pt idx="28">
                  <c:v>1933</c:v>
                </c:pt>
                <c:pt idx="29">
                  <c:v>1937</c:v>
                </c:pt>
                <c:pt idx="30">
                  <c:v>1938</c:v>
                </c:pt>
                <c:pt idx="31">
                  <c:v>1945</c:v>
                </c:pt>
                <c:pt idx="32">
                  <c:v>1946</c:v>
                </c:pt>
                <c:pt idx="33">
                  <c:v>1952</c:v>
                </c:pt>
                <c:pt idx="34">
                  <c:v>1956</c:v>
                </c:pt>
                <c:pt idx="35">
                  <c:v>1997</c:v>
                </c:pt>
                <c:pt idx="36">
                  <c:v>2107</c:v>
                </c:pt>
                <c:pt idx="37">
                  <c:v>2168</c:v>
                </c:pt>
                <c:pt idx="38">
                  <c:v>2224</c:v>
                </c:pt>
                <c:pt idx="39">
                  <c:v>2227</c:v>
                </c:pt>
                <c:pt idx="40">
                  <c:v>2233</c:v>
                </c:pt>
                <c:pt idx="41">
                  <c:v>2234</c:v>
                </c:pt>
                <c:pt idx="42">
                  <c:v>2243</c:v>
                </c:pt>
                <c:pt idx="43">
                  <c:v>2265</c:v>
                </c:pt>
                <c:pt idx="44">
                  <c:v>2277</c:v>
                </c:pt>
                <c:pt idx="45">
                  <c:v>2281</c:v>
                </c:pt>
                <c:pt idx="46">
                  <c:v>2282</c:v>
                </c:pt>
                <c:pt idx="47">
                  <c:v>2285</c:v>
                </c:pt>
                <c:pt idx="48">
                  <c:v>2286</c:v>
                </c:pt>
                <c:pt idx="49">
                  <c:v>2285</c:v>
                </c:pt>
                <c:pt idx="50">
                  <c:v>2285</c:v>
                </c:pt>
                <c:pt idx="51">
                  <c:v>2283</c:v>
                </c:pt>
                <c:pt idx="52">
                  <c:v>2283</c:v>
                </c:pt>
                <c:pt idx="53">
                  <c:v>2286</c:v>
                </c:pt>
                <c:pt idx="54">
                  <c:v>2290</c:v>
                </c:pt>
                <c:pt idx="55">
                  <c:v>2289</c:v>
                </c:pt>
                <c:pt idx="56">
                  <c:v>2289</c:v>
                </c:pt>
                <c:pt idx="57">
                  <c:v>2289</c:v>
                </c:pt>
                <c:pt idx="58">
                  <c:v>2303</c:v>
                </c:pt>
                <c:pt idx="59">
                  <c:v>2326</c:v>
                </c:pt>
                <c:pt idx="60">
                  <c:v>2350</c:v>
                </c:pt>
                <c:pt idx="61">
                  <c:v>2368</c:v>
                </c:pt>
                <c:pt idx="62">
                  <c:v>2390</c:v>
                </c:pt>
                <c:pt idx="63">
                  <c:v>2411</c:v>
                </c:pt>
                <c:pt idx="64">
                  <c:v>2427</c:v>
                </c:pt>
                <c:pt idx="65">
                  <c:v>2529</c:v>
                </c:pt>
                <c:pt idx="66">
                  <c:v>2618</c:v>
                </c:pt>
                <c:pt idx="67">
                  <c:v>2689</c:v>
                </c:pt>
                <c:pt idx="68">
                  <c:v>2838</c:v>
                </c:pt>
                <c:pt idx="69">
                  <c:v>2951</c:v>
                </c:pt>
                <c:pt idx="70">
                  <c:v>3032</c:v>
                </c:pt>
                <c:pt idx="71">
                  <c:v>3140</c:v>
                </c:pt>
                <c:pt idx="72">
                  <c:v>3219</c:v>
                </c:pt>
                <c:pt idx="73">
                  <c:v>3254</c:v>
                </c:pt>
                <c:pt idx="74">
                  <c:v>3307</c:v>
                </c:pt>
                <c:pt idx="75">
                  <c:v>3371</c:v>
                </c:pt>
                <c:pt idx="76">
                  <c:v>3467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C33-4CE2-AC06-B83C715FE6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6250848"/>
        <c:axId val="346245272"/>
      </c:lineChart>
      <c:dateAx>
        <c:axId val="3462508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6245272"/>
        <c:crosses val="autoZero"/>
        <c:auto val="1"/>
        <c:lblOffset val="100"/>
        <c:baseTimeUnit val="days"/>
      </c:dateAx>
      <c:valAx>
        <c:axId val="346245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62508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Sheet1!$A$2:$A$78</c:f>
              <c:numCache>
                <c:formatCode>m/d/yyyy</c:formatCode>
                <c:ptCount val="77"/>
                <c:pt idx="0">
                  <c:v>43175</c:v>
                </c:pt>
                <c:pt idx="1">
                  <c:v>43176</c:v>
                </c:pt>
                <c:pt idx="2">
                  <c:v>43177</c:v>
                </c:pt>
                <c:pt idx="3">
                  <c:v>43178</c:v>
                </c:pt>
                <c:pt idx="4">
                  <c:v>43179</c:v>
                </c:pt>
                <c:pt idx="5">
                  <c:v>43180</c:v>
                </c:pt>
                <c:pt idx="6">
                  <c:v>43181</c:v>
                </c:pt>
                <c:pt idx="7">
                  <c:v>43182</c:v>
                </c:pt>
                <c:pt idx="8">
                  <c:v>43183</c:v>
                </c:pt>
                <c:pt idx="9">
                  <c:v>43184</c:v>
                </c:pt>
                <c:pt idx="10">
                  <c:v>43185</c:v>
                </c:pt>
                <c:pt idx="11">
                  <c:v>43186</c:v>
                </c:pt>
                <c:pt idx="12">
                  <c:v>43187</c:v>
                </c:pt>
                <c:pt idx="13">
                  <c:v>43188</c:v>
                </c:pt>
                <c:pt idx="14">
                  <c:v>43189</c:v>
                </c:pt>
                <c:pt idx="15">
                  <c:v>43190</c:v>
                </c:pt>
                <c:pt idx="16">
                  <c:v>43191</c:v>
                </c:pt>
                <c:pt idx="17">
                  <c:v>43192</c:v>
                </c:pt>
                <c:pt idx="18">
                  <c:v>43193</c:v>
                </c:pt>
                <c:pt idx="19">
                  <c:v>43194</c:v>
                </c:pt>
                <c:pt idx="20">
                  <c:v>43195</c:v>
                </c:pt>
                <c:pt idx="21">
                  <c:v>43196</c:v>
                </c:pt>
                <c:pt idx="22">
                  <c:v>43197</c:v>
                </c:pt>
                <c:pt idx="23">
                  <c:v>43198</c:v>
                </c:pt>
                <c:pt idx="24">
                  <c:v>43199</c:v>
                </c:pt>
                <c:pt idx="25">
                  <c:v>43200</c:v>
                </c:pt>
                <c:pt idx="26">
                  <c:v>43201</c:v>
                </c:pt>
                <c:pt idx="27">
                  <c:v>43202</c:v>
                </c:pt>
                <c:pt idx="28">
                  <c:v>43203</c:v>
                </c:pt>
                <c:pt idx="29">
                  <c:v>43204</c:v>
                </c:pt>
                <c:pt idx="30">
                  <c:v>43205</c:v>
                </c:pt>
                <c:pt idx="31">
                  <c:v>43206</c:v>
                </c:pt>
                <c:pt idx="32">
                  <c:v>43207</c:v>
                </c:pt>
                <c:pt idx="33">
                  <c:v>43208</c:v>
                </c:pt>
                <c:pt idx="34">
                  <c:v>43209</c:v>
                </c:pt>
                <c:pt idx="35">
                  <c:v>43210</c:v>
                </c:pt>
                <c:pt idx="36">
                  <c:v>43211</c:v>
                </c:pt>
                <c:pt idx="37">
                  <c:v>43212</c:v>
                </c:pt>
                <c:pt idx="38">
                  <c:v>43213</c:v>
                </c:pt>
                <c:pt idx="39">
                  <c:v>43214</c:v>
                </c:pt>
                <c:pt idx="40">
                  <c:v>43215</c:v>
                </c:pt>
                <c:pt idx="41">
                  <c:v>43216</c:v>
                </c:pt>
                <c:pt idx="42">
                  <c:v>43217</c:v>
                </c:pt>
                <c:pt idx="43">
                  <c:v>43218</c:v>
                </c:pt>
                <c:pt idx="44">
                  <c:v>43219</c:v>
                </c:pt>
                <c:pt idx="45">
                  <c:v>43220</c:v>
                </c:pt>
                <c:pt idx="46">
                  <c:v>43221</c:v>
                </c:pt>
                <c:pt idx="47">
                  <c:v>43222</c:v>
                </c:pt>
                <c:pt idx="48">
                  <c:v>43223</c:v>
                </c:pt>
                <c:pt idx="49">
                  <c:v>43224</c:v>
                </c:pt>
                <c:pt idx="50">
                  <c:v>43225</c:v>
                </c:pt>
                <c:pt idx="51">
                  <c:v>43226</c:v>
                </c:pt>
                <c:pt idx="52">
                  <c:v>43227</c:v>
                </c:pt>
                <c:pt idx="53">
                  <c:v>43228</c:v>
                </c:pt>
                <c:pt idx="54">
                  <c:v>43229</c:v>
                </c:pt>
                <c:pt idx="55">
                  <c:v>43230</c:v>
                </c:pt>
                <c:pt idx="56">
                  <c:v>43231</c:v>
                </c:pt>
                <c:pt idx="57">
                  <c:v>43232</c:v>
                </c:pt>
                <c:pt idx="58">
                  <c:v>43233</c:v>
                </c:pt>
                <c:pt idx="59">
                  <c:v>43234</c:v>
                </c:pt>
                <c:pt idx="60">
                  <c:v>43235</c:v>
                </c:pt>
                <c:pt idx="61">
                  <c:v>43236</c:v>
                </c:pt>
                <c:pt idx="62">
                  <c:v>43237</c:v>
                </c:pt>
                <c:pt idx="63">
                  <c:v>43238</c:v>
                </c:pt>
                <c:pt idx="64">
                  <c:v>43239</c:v>
                </c:pt>
                <c:pt idx="65">
                  <c:v>43240</c:v>
                </c:pt>
                <c:pt idx="66">
                  <c:v>43241</c:v>
                </c:pt>
                <c:pt idx="67">
                  <c:v>43242</c:v>
                </c:pt>
                <c:pt idx="68">
                  <c:v>43243</c:v>
                </c:pt>
                <c:pt idx="69">
                  <c:v>43244</c:v>
                </c:pt>
                <c:pt idx="70">
                  <c:v>43245</c:v>
                </c:pt>
                <c:pt idx="71">
                  <c:v>43246</c:v>
                </c:pt>
                <c:pt idx="72">
                  <c:v>43247</c:v>
                </c:pt>
                <c:pt idx="73">
                  <c:v>43248</c:v>
                </c:pt>
                <c:pt idx="74">
                  <c:v>43249</c:v>
                </c:pt>
                <c:pt idx="75">
                  <c:v>43250</c:v>
                </c:pt>
                <c:pt idx="76">
                  <c:v>43251</c:v>
                </c:pt>
              </c:numCache>
            </c:numRef>
          </c:cat>
          <c:val>
            <c:numRef>
              <c:f>Sheet1!$B$2:$B$78</c:f>
              <c:numCache>
                <c:formatCode>General</c:formatCode>
                <c:ptCount val="77"/>
                <c:pt idx="0">
                  <c:v>2</c:v>
                </c:pt>
                <c:pt idx="1">
                  <c:v>2</c:v>
                </c:pt>
                <c:pt idx="2">
                  <c:v>2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3</c:v>
                </c:pt>
                <c:pt idx="7">
                  <c:v>1</c:v>
                </c:pt>
                <c:pt idx="8">
                  <c:v>1</c:v>
                </c:pt>
                <c:pt idx="9">
                  <c:v>4</c:v>
                </c:pt>
                <c:pt idx="10">
                  <c:v>2</c:v>
                </c:pt>
                <c:pt idx="11">
                  <c:v>3</c:v>
                </c:pt>
                <c:pt idx="12">
                  <c:v>2</c:v>
                </c:pt>
                <c:pt idx="13">
                  <c:v>3</c:v>
                </c:pt>
                <c:pt idx="14">
                  <c:v>3</c:v>
                </c:pt>
                <c:pt idx="15">
                  <c:v>1</c:v>
                </c:pt>
                <c:pt idx="16">
                  <c:v>4</c:v>
                </c:pt>
                <c:pt idx="17">
                  <c:v>3</c:v>
                </c:pt>
                <c:pt idx="18">
                  <c:v>3</c:v>
                </c:pt>
                <c:pt idx="19">
                  <c:v>3</c:v>
                </c:pt>
                <c:pt idx="20">
                  <c:v>1</c:v>
                </c:pt>
                <c:pt idx="21">
                  <c:v>1</c:v>
                </c:pt>
                <c:pt idx="22">
                  <c:v>1</c:v>
                </c:pt>
                <c:pt idx="23">
                  <c:v>4</c:v>
                </c:pt>
                <c:pt idx="24">
                  <c:v>2</c:v>
                </c:pt>
                <c:pt idx="25">
                  <c:v>4</c:v>
                </c:pt>
                <c:pt idx="26">
                  <c:v>2</c:v>
                </c:pt>
                <c:pt idx="27">
                  <c:v>4</c:v>
                </c:pt>
                <c:pt idx="28">
                  <c:v>4</c:v>
                </c:pt>
                <c:pt idx="29">
                  <c:v>1</c:v>
                </c:pt>
                <c:pt idx="30">
                  <c:v>0</c:v>
                </c:pt>
                <c:pt idx="31">
                  <c:v>4</c:v>
                </c:pt>
                <c:pt idx="32">
                  <c:v>4</c:v>
                </c:pt>
                <c:pt idx="33">
                  <c:v>4</c:v>
                </c:pt>
                <c:pt idx="34">
                  <c:v>6</c:v>
                </c:pt>
                <c:pt idx="35">
                  <c:v>4</c:v>
                </c:pt>
                <c:pt idx="36">
                  <c:v>2</c:v>
                </c:pt>
                <c:pt idx="37">
                  <c:v>8</c:v>
                </c:pt>
                <c:pt idx="38">
                  <c:v>5</c:v>
                </c:pt>
                <c:pt idx="39">
                  <c:v>3</c:v>
                </c:pt>
                <c:pt idx="40">
                  <c:v>4</c:v>
                </c:pt>
                <c:pt idx="41">
                  <c:v>4</c:v>
                </c:pt>
                <c:pt idx="42">
                  <c:v>2</c:v>
                </c:pt>
                <c:pt idx="43">
                  <c:v>4</c:v>
                </c:pt>
                <c:pt idx="44">
                  <c:v>4</c:v>
                </c:pt>
                <c:pt idx="45">
                  <c:v>4</c:v>
                </c:pt>
                <c:pt idx="46">
                  <c:v>3</c:v>
                </c:pt>
                <c:pt idx="47">
                  <c:v>5</c:v>
                </c:pt>
                <c:pt idx="48">
                  <c:v>3</c:v>
                </c:pt>
                <c:pt idx="49">
                  <c:v>2</c:v>
                </c:pt>
                <c:pt idx="50">
                  <c:v>1</c:v>
                </c:pt>
                <c:pt idx="51">
                  <c:v>6</c:v>
                </c:pt>
                <c:pt idx="52">
                  <c:v>6</c:v>
                </c:pt>
                <c:pt idx="53">
                  <c:v>4</c:v>
                </c:pt>
                <c:pt idx="54">
                  <c:v>4</c:v>
                </c:pt>
                <c:pt idx="55">
                  <c:v>6</c:v>
                </c:pt>
                <c:pt idx="56">
                  <c:v>5</c:v>
                </c:pt>
                <c:pt idx="57">
                  <c:v>2</c:v>
                </c:pt>
                <c:pt idx="58">
                  <c:v>10</c:v>
                </c:pt>
                <c:pt idx="59">
                  <c:v>4</c:v>
                </c:pt>
                <c:pt idx="60">
                  <c:v>6</c:v>
                </c:pt>
                <c:pt idx="61">
                  <c:v>4</c:v>
                </c:pt>
                <c:pt idx="62">
                  <c:v>6</c:v>
                </c:pt>
                <c:pt idx="63">
                  <c:v>2</c:v>
                </c:pt>
                <c:pt idx="64">
                  <c:v>1</c:v>
                </c:pt>
                <c:pt idx="65">
                  <c:v>5</c:v>
                </c:pt>
                <c:pt idx="66">
                  <c:v>4</c:v>
                </c:pt>
                <c:pt idx="67">
                  <c:v>3</c:v>
                </c:pt>
                <c:pt idx="68">
                  <c:v>3</c:v>
                </c:pt>
                <c:pt idx="69">
                  <c:v>4</c:v>
                </c:pt>
                <c:pt idx="70">
                  <c:v>2</c:v>
                </c:pt>
                <c:pt idx="71">
                  <c:v>1</c:v>
                </c:pt>
                <c:pt idx="72">
                  <c:v>3</c:v>
                </c:pt>
                <c:pt idx="73">
                  <c:v>5</c:v>
                </c:pt>
                <c:pt idx="74">
                  <c:v>5</c:v>
                </c:pt>
                <c:pt idx="75">
                  <c:v>5</c:v>
                </c:pt>
                <c:pt idx="76">
                  <c:v>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358-4C49-A34E-93B7E63E9E3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3518760"/>
        <c:axId val="343344088"/>
      </c:lineChart>
      <c:dateAx>
        <c:axId val="2835187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3344088"/>
        <c:crosses val="autoZero"/>
        <c:auto val="1"/>
        <c:lblOffset val="100"/>
        <c:baseTimeUnit val="days"/>
      </c:dateAx>
      <c:valAx>
        <c:axId val="343344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518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2</c:v>
                </c:pt>
                <c:pt idx="3">
                  <c:v>10</c:v>
                </c:pt>
                <c:pt idx="4">
                  <c:v>5</c:v>
                </c:pt>
                <c:pt idx="5">
                  <c:v>7</c:v>
                </c:pt>
                <c:pt idx="6">
                  <c:v>17</c:v>
                </c:pt>
                <c:pt idx="7">
                  <c:v>10</c:v>
                </c:pt>
                <c:pt idx="8">
                  <c:v>29</c:v>
                </c:pt>
                <c:pt idx="9">
                  <c:v>14</c:v>
                </c:pt>
                <c:pt idx="10">
                  <c:v>21</c:v>
                </c:pt>
                <c:pt idx="11">
                  <c:v>7</c:v>
                </c:pt>
                <c:pt idx="12">
                  <c:v>28</c:v>
                </c:pt>
                <c:pt idx="13">
                  <c:v>19</c:v>
                </c:pt>
                <c:pt idx="14">
                  <c:v>28</c:v>
                </c:pt>
                <c:pt idx="15">
                  <c:v>20</c:v>
                </c:pt>
                <c:pt idx="16">
                  <c:v>31</c:v>
                </c:pt>
                <c:pt idx="17">
                  <c:v>1</c:v>
                </c:pt>
                <c:pt idx="18">
                  <c:v>0</c:v>
                </c:pt>
                <c:pt idx="19">
                  <c:v>2</c:v>
                </c:pt>
                <c:pt idx="20">
                  <c:v>4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B93-4053-B6CB-0BFA917472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3559192"/>
        <c:axId val="343560504"/>
      </c:lineChart>
      <c:catAx>
        <c:axId val="3435591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3560504"/>
        <c:crosses val="autoZero"/>
        <c:auto val="1"/>
        <c:lblAlgn val="ctr"/>
        <c:lblOffset val="100"/>
        <c:noMultiLvlLbl val="0"/>
      </c:catAx>
      <c:valAx>
        <c:axId val="343560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35591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39</c:v>
                </c:pt>
                <c:pt idx="1">
                  <c:v>38</c:v>
                </c:pt>
                <c:pt idx="2">
                  <c:v>37</c:v>
                </c:pt>
                <c:pt idx="3">
                  <c:v>46</c:v>
                </c:pt>
                <c:pt idx="4">
                  <c:v>28</c:v>
                </c:pt>
                <c:pt idx="5">
                  <c:v>17</c:v>
                </c:pt>
                <c:pt idx="6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409-4F64-9522-A1D88F416FA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6021576"/>
        <c:axId val="346021904"/>
      </c:barChart>
      <c:catAx>
        <c:axId val="3460215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6021904"/>
        <c:crosses val="autoZero"/>
        <c:auto val="1"/>
        <c:lblAlgn val="ctr"/>
        <c:lblOffset val="100"/>
        <c:noMultiLvlLbl val="0"/>
      </c:catAx>
      <c:valAx>
        <c:axId val="346021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6021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Virgin Radio Oman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B3D-44D9-B15F-C11E71097C1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Virgin Radio Oman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B3D-44D9-B15F-C11E71097C1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Virgin Radio Oman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B3D-44D9-B15F-C11E71097C1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Virgin Radio Oman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B3D-44D9-B15F-C11E71097C1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YouTube Video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Virgin Radio Oman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B3D-44D9-B15F-C11E71097C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7897624"/>
        <c:axId val="47896640"/>
      </c:barChart>
      <c:catAx>
        <c:axId val="47897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896640"/>
        <c:crosses val="autoZero"/>
        <c:auto val="1"/>
        <c:lblAlgn val="ctr"/>
        <c:lblOffset val="100"/>
        <c:noMultiLvlLbl val="0"/>
      </c:catAx>
      <c:valAx>
        <c:axId val="47896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897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Sheet1!$A$2:$A$78</c:f>
              <c:numCache>
                <c:formatCode>m/d/yyyy</c:formatCode>
                <c:ptCount val="77"/>
                <c:pt idx="0">
                  <c:v>43175</c:v>
                </c:pt>
                <c:pt idx="1">
                  <c:v>43176</c:v>
                </c:pt>
                <c:pt idx="2">
                  <c:v>43177</c:v>
                </c:pt>
                <c:pt idx="3">
                  <c:v>43178</c:v>
                </c:pt>
                <c:pt idx="4">
                  <c:v>43179</c:v>
                </c:pt>
                <c:pt idx="5">
                  <c:v>43180</c:v>
                </c:pt>
                <c:pt idx="6">
                  <c:v>43181</c:v>
                </c:pt>
                <c:pt idx="7">
                  <c:v>43182</c:v>
                </c:pt>
                <c:pt idx="8">
                  <c:v>43183</c:v>
                </c:pt>
                <c:pt idx="9">
                  <c:v>43184</c:v>
                </c:pt>
                <c:pt idx="10">
                  <c:v>43185</c:v>
                </c:pt>
                <c:pt idx="11">
                  <c:v>43186</c:v>
                </c:pt>
                <c:pt idx="12">
                  <c:v>43187</c:v>
                </c:pt>
                <c:pt idx="13">
                  <c:v>43188</c:v>
                </c:pt>
                <c:pt idx="14">
                  <c:v>43189</c:v>
                </c:pt>
                <c:pt idx="15">
                  <c:v>43190</c:v>
                </c:pt>
                <c:pt idx="16">
                  <c:v>43191</c:v>
                </c:pt>
                <c:pt idx="17">
                  <c:v>43192</c:v>
                </c:pt>
                <c:pt idx="18">
                  <c:v>43193</c:v>
                </c:pt>
                <c:pt idx="19">
                  <c:v>43194</c:v>
                </c:pt>
                <c:pt idx="20">
                  <c:v>43195</c:v>
                </c:pt>
                <c:pt idx="21">
                  <c:v>43196</c:v>
                </c:pt>
                <c:pt idx="22">
                  <c:v>43197</c:v>
                </c:pt>
                <c:pt idx="23">
                  <c:v>43198</c:v>
                </c:pt>
                <c:pt idx="24">
                  <c:v>43199</c:v>
                </c:pt>
                <c:pt idx="25">
                  <c:v>43200</c:v>
                </c:pt>
                <c:pt idx="26">
                  <c:v>43201</c:v>
                </c:pt>
                <c:pt idx="27">
                  <c:v>43202</c:v>
                </c:pt>
                <c:pt idx="28">
                  <c:v>43203</c:v>
                </c:pt>
                <c:pt idx="29">
                  <c:v>43204</c:v>
                </c:pt>
                <c:pt idx="30">
                  <c:v>43205</c:v>
                </c:pt>
                <c:pt idx="31">
                  <c:v>43206</c:v>
                </c:pt>
                <c:pt idx="32">
                  <c:v>43207</c:v>
                </c:pt>
                <c:pt idx="33">
                  <c:v>43208</c:v>
                </c:pt>
                <c:pt idx="34">
                  <c:v>43209</c:v>
                </c:pt>
                <c:pt idx="35">
                  <c:v>43210</c:v>
                </c:pt>
                <c:pt idx="36">
                  <c:v>43211</c:v>
                </c:pt>
                <c:pt idx="37">
                  <c:v>43212</c:v>
                </c:pt>
                <c:pt idx="38">
                  <c:v>43213</c:v>
                </c:pt>
                <c:pt idx="39">
                  <c:v>43214</c:v>
                </c:pt>
                <c:pt idx="40">
                  <c:v>43215</c:v>
                </c:pt>
                <c:pt idx="41">
                  <c:v>43216</c:v>
                </c:pt>
                <c:pt idx="42">
                  <c:v>43217</c:v>
                </c:pt>
                <c:pt idx="43">
                  <c:v>43218</c:v>
                </c:pt>
                <c:pt idx="44">
                  <c:v>43219</c:v>
                </c:pt>
                <c:pt idx="45">
                  <c:v>43220</c:v>
                </c:pt>
                <c:pt idx="46">
                  <c:v>43221</c:v>
                </c:pt>
                <c:pt idx="47">
                  <c:v>43222</c:v>
                </c:pt>
                <c:pt idx="48">
                  <c:v>43223</c:v>
                </c:pt>
                <c:pt idx="49">
                  <c:v>43224</c:v>
                </c:pt>
                <c:pt idx="50">
                  <c:v>43225</c:v>
                </c:pt>
                <c:pt idx="51">
                  <c:v>43226</c:v>
                </c:pt>
                <c:pt idx="52">
                  <c:v>43227</c:v>
                </c:pt>
                <c:pt idx="53">
                  <c:v>43228</c:v>
                </c:pt>
                <c:pt idx="54">
                  <c:v>43229</c:v>
                </c:pt>
                <c:pt idx="55">
                  <c:v>43230</c:v>
                </c:pt>
                <c:pt idx="56">
                  <c:v>43231</c:v>
                </c:pt>
                <c:pt idx="57">
                  <c:v>43232</c:v>
                </c:pt>
                <c:pt idx="58">
                  <c:v>43233</c:v>
                </c:pt>
                <c:pt idx="59">
                  <c:v>43234</c:v>
                </c:pt>
                <c:pt idx="60">
                  <c:v>43235</c:v>
                </c:pt>
                <c:pt idx="61">
                  <c:v>43236</c:v>
                </c:pt>
                <c:pt idx="62">
                  <c:v>43237</c:v>
                </c:pt>
                <c:pt idx="63">
                  <c:v>43238</c:v>
                </c:pt>
                <c:pt idx="64">
                  <c:v>43239</c:v>
                </c:pt>
                <c:pt idx="65">
                  <c:v>43240</c:v>
                </c:pt>
                <c:pt idx="66">
                  <c:v>43241</c:v>
                </c:pt>
                <c:pt idx="67">
                  <c:v>43242</c:v>
                </c:pt>
                <c:pt idx="68">
                  <c:v>43243</c:v>
                </c:pt>
                <c:pt idx="69">
                  <c:v>43244</c:v>
                </c:pt>
                <c:pt idx="70">
                  <c:v>43245</c:v>
                </c:pt>
                <c:pt idx="71">
                  <c:v>43246</c:v>
                </c:pt>
                <c:pt idx="72">
                  <c:v>43247</c:v>
                </c:pt>
                <c:pt idx="73">
                  <c:v>43248</c:v>
                </c:pt>
                <c:pt idx="74">
                  <c:v>43249</c:v>
                </c:pt>
                <c:pt idx="75">
                  <c:v>43250</c:v>
                </c:pt>
                <c:pt idx="76">
                  <c:v>43251</c:v>
                </c:pt>
              </c:numCache>
            </c:numRef>
          </c:cat>
          <c:val>
            <c:numRef>
              <c:f>Sheet1!$B$2:$B$78</c:f>
              <c:numCache>
                <c:formatCode>General</c:formatCode>
                <c:ptCount val="77"/>
                <c:pt idx="0">
                  <c:v>4417</c:v>
                </c:pt>
                <c:pt idx="1">
                  <c:v>4551</c:v>
                </c:pt>
                <c:pt idx="2">
                  <c:v>4299</c:v>
                </c:pt>
                <c:pt idx="3">
                  <c:v>3294</c:v>
                </c:pt>
                <c:pt idx="4">
                  <c:v>3309</c:v>
                </c:pt>
                <c:pt idx="5">
                  <c:v>2491</c:v>
                </c:pt>
                <c:pt idx="6">
                  <c:v>2424</c:v>
                </c:pt>
                <c:pt idx="7">
                  <c:v>2207</c:v>
                </c:pt>
                <c:pt idx="8">
                  <c:v>2204</c:v>
                </c:pt>
                <c:pt idx="9">
                  <c:v>2115</c:v>
                </c:pt>
                <c:pt idx="10">
                  <c:v>2066</c:v>
                </c:pt>
                <c:pt idx="11">
                  <c:v>2121</c:v>
                </c:pt>
                <c:pt idx="12">
                  <c:v>2099</c:v>
                </c:pt>
                <c:pt idx="13">
                  <c:v>2090</c:v>
                </c:pt>
                <c:pt idx="14">
                  <c:v>1928</c:v>
                </c:pt>
                <c:pt idx="15">
                  <c:v>2074</c:v>
                </c:pt>
                <c:pt idx="16">
                  <c:v>2184</c:v>
                </c:pt>
                <c:pt idx="17">
                  <c:v>2019</c:v>
                </c:pt>
                <c:pt idx="18">
                  <c:v>2164</c:v>
                </c:pt>
                <c:pt idx="19">
                  <c:v>2170</c:v>
                </c:pt>
                <c:pt idx="20">
                  <c:v>2267</c:v>
                </c:pt>
                <c:pt idx="21">
                  <c:v>2414</c:v>
                </c:pt>
                <c:pt idx="22">
                  <c:v>2484</c:v>
                </c:pt>
                <c:pt idx="23">
                  <c:v>1779</c:v>
                </c:pt>
                <c:pt idx="24">
                  <c:v>1273</c:v>
                </c:pt>
                <c:pt idx="25">
                  <c:v>1275</c:v>
                </c:pt>
                <c:pt idx="26">
                  <c:v>854</c:v>
                </c:pt>
                <c:pt idx="27">
                  <c:v>238</c:v>
                </c:pt>
                <c:pt idx="28">
                  <c:v>239</c:v>
                </c:pt>
                <c:pt idx="29">
                  <c:v>56</c:v>
                </c:pt>
                <c:pt idx="30">
                  <c:v>53</c:v>
                </c:pt>
                <c:pt idx="31">
                  <c:v>63</c:v>
                </c:pt>
                <c:pt idx="32">
                  <c:v>67</c:v>
                </c:pt>
                <c:pt idx="33">
                  <c:v>71</c:v>
                </c:pt>
                <c:pt idx="34">
                  <c:v>588</c:v>
                </c:pt>
                <c:pt idx="35">
                  <c:v>1196</c:v>
                </c:pt>
                <c:pt idx="36">
                  <c:v>1782</c:v>
                </c:pt>
                <c:pt idx="37">
                  <c:v>3014</c:v>
                </c:pt>
                <c:pt idx="38">
                  <c:v>3216</c:v>
                </c:pt>
                <c:pt idx="39">
                  <c:v>3654</c:v>
                </c:pt>
                <c:pt idx="40">
                  <c:v>3672</c:v>
                </c:pt>
                <c:pt idx="41">
                  <c:v>2959</c:v>
                </c:pt>
                <c:pt idx="42">
                  <c:v>2959</c:v>
                </c:pt>
                <c:pt idx="43">
                  <c:v>1400</c:v>
                </c:pt>
                <c:pt idx="44">
                  <c:v>800</c:v>
                </c:pt>
                <c:pt idx="45">
                  <c:v>425</c:v>
                </c:pt>
                <c:pt idx="46">
                  <c:v>415</c:v>
                </c:pt>
                <c:pt idx="47">
                  <c:v>423</c:v>
                </c:pt>
                <c:pt idx="48">
                  <c:v>460</c:v>
                </c:pt>
                <c:pt idx="49">
                  <c:v>383</c:v>
                </c:pt>
                <c:pt idx="50">
                  <c:v>184</c:v>
                </c:pt>
                <c:pt idx="51">
                  <c:v>151</c:v>
                </c:pt>
                <c:pt idx="52">
                  <c:v>171</c:v>
                </c:pt>
                <c:pt idx="53">
                  <c:v>171</c:v>
                </c:pt>
                <c:pt idx="54">
                  <c:v>174</c:v>
                </c:pt>
                <c:pt idx="55">
                  <c:v>118</c:v>
                </c:pt>
                <c:pt idx="56">
                  <c:v>143</c:v>
                </c:pt>
                <c:pt idx="57">
                  <c:v>148</c:v>
                </c:pt>
                <c:pt idx="58">
                  <c:v>389</c:v>
                </c:pt>
                <c:pt idx="59">
                  <c:v>613</c:v>
                </c:pt>
                <c:pt idx="60">
                  <c:v>1324</c:v>
                </c:pt>
                <c:pt idx="61">
                  <c:v>1408</c:v>
                </c:pt>
                <c:pt idx="62">
                  <c:v>1746</c:v>
                </c:pt>
                <c:pt idx="63">
                  <c:v>2099</c:v>
                </c:pt>
                <c:pt idx="64">
                  <c:v>2418</c:v>
                </c:pt>
                <c:pt idx="65">
                  <c:v>2525</c:v>
                </c:pt>
                <c:pt idx="66">
                  <c:v>2659</c:v>
                </c:pt>
                <c:pt idx="67">
                  <c:v>2937</c:v>
                </c:pt>
                <c:pt idx="68">
                  <c:v>3197</c:v>
                </c:pt>
                <c:pt idx="69">
                  <c:v>3720</c:v>
                </c:pt>
                <c:pt idx="70">
                  <c:v>3954</c:v>
                </c:pt>
                <c:pt idx="71">
                  <c:v>4259</c:v>
                </c:pt>
                <c:pt idx="72">
                  <c:v>4157</c:v>
                </c:pt>
                <c:pt idx="73">
                  <c:v>3968</c:v>
                </c:pt>
                <c:pt idx="74">
                  <c:v>4165</c:v>
                </c:pt>
                <c:pt idx="75">
                  <c:v>4235</c:v>
                </c:pt>
                <c:pt idx="76">
                  <c:v>4514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C45-46B1-AC74-2361AE23634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3988968"/>
        <c:axId val="283987984"/>
      </c:lineChart>
      <c:dateAx>
        <c:axId val="2839889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987984"/>
        <c:crosses val="autoZero"/>
        <c:auto val="1"/>
        <c:lblOffset val="100"/>
        <c:baseTimeUnit val="days"/>
      </c:dateAx>
      <c:valAx>
        <c:axId val="283987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988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Sheet1!$A$2:$A$78</c:f>
              <c:numCache>
                <c:formatCode>m/d/yyyy</c:formatCode>
                <c:ptCount val="77"/>
                <c:pt idx="0">
                  <c:v>43175</c:v>
                </c:pt>
                <c:pt idx="1">
                  <c:v>43176</c:v>
                </c:pt>
                <c:pt idx="2">
                  <c:v>43177</c:v>
                </c:pt>
                <c:pt idx="3">
                  <c:v>43178</c:v>
                </c:pt>
                <c:pt idx="4">
                  <c:v>43179</c:v>
                </c:pt>
                <c:pt idx="5">
                  <c:v>43180</c:v>
                </c:pt>
                <c:pt idx="6">
                  <c:v>43181</c:v>
                </c:pt>
                <c:pt idx="7">
                  <c:v>43182</c:v>
                </c:pt>
                <c:pt idx="8">
                  <c:v>43183</c:v>
                </c:pt>
                <c:pt idx="9">
                  <c:v>43184</c:v>
                </c:pt>
                <c:pt idx="10">
                  <c:v>43185</c:v>
                </c:pt>
                <c:pt idx="11">
                  <c:v>43186</c:v>
                </c:pt>
                <c:pt idx="12">
                  <c:v>43187</c:v>
                </c:pt>
                <c:pt idx="13">
                  <c:v>43188</c:v>
                </c:pt>
                <c:pt idx="14">
                  <c:v>43189</c:v>
                </c:pt>
                <c:pt idx="15">
                  <c:v>43190</c:v>
                </c:pt>
                <c:pt idx="16">
                  <c:v>43191</c:v>
                </c:pt>
                <c:pt idx="17">
                  <c:v>43192</c:v>
                </c:pt>
                <c:pt idx="18">
                  <c:v>43193</c:v>
                </c:pt>
                <c:pt idx="19">
                  <c:v>43194</c:v>
                </c:pt>
                <c:pt idx="20">
                  <c:v>43195</c:v>
                </c:pt>
                <c:pt idx="21">
                  <c:v>43196</c:v>
                </c:pt>
                <c:pt idx="22">
                  <c:v>43197</c:v>
                </c:pt>
                <c:pt idx="23">
                  <c:v>43198</c:v>
                </c:pt>
                <c:pt idx="24">
                  <c:v>43199</c:v>
                </c:pt>
                <c:pt idx="25">
                  <c:v>43200</c:v>
                </c:pt>
                <c:pt idx="26">
                  <c:v>43201</c:v>
                </c:pt>
                <c:pt idx="27">
                  <c:v>43202</c:v>
                </c:pt>
                <c:pt idx="28">
                  <c:v>43203</c:v>
                </c:pt>
                <c:pt idx="29">
                  <c:v>43204</c:v>
                </c:pt>
                <c:pt idx="30">
                  <c:v>43205</c:v>
                </c:pt>
                <c:pt idx="31">
                  <c:v>43206</c:v>
                </c:pt>
                <c:pt idx="32">
                  <c:v>43207</c:v>
                </c:pt>
                <c:pt idx="33">
                  <c:v>43208</c:v>
                </c:pt>
                <c:pt idx="34">
                  <c:v>43209</c:v>
                </c:pt>
                <c:pt idx="35">
                  <c:v>43210</c:v>
                </c:pt>
                <c:pt idx="36">
                  <c:v>43211</c:v>
                </c:pt>
                <c:pt idx="37">
                  <c:v>43212</c:v>
                </c:pt>
                <c:pt idx="38">
                  <c:v>43213</c:v>
                </c:pt>
                <c:pt idx="39">
                  <c:v>43214</c:v>
                </c:pt>
                <c:pt idx="40">
                  <c:v>43215</c:v>
                </c:pt>
                <c:pt idx="41">
                  <c:v>43216</c:v>
                </c:pt>
                <c:pt idx="42">
                  <c:v>43217</c:v>
                </c:pt>
                <c:pt idx="43">
                  <c:v>43218</c:v>
                </c:pt>
                <c:pt idx="44">
                  <c:v>43219</c:v>
                </c:pt>
                <c:pt idx="45">
                  <c:v>43220</c:v>
                </c:pt>
                <c:pt idx="46">
                  <c:v>43221</c:v>
                </c:pt>
                <c:pt idx="47">
                  <c:v>43222</c:v>
                </c:pt>
                <c:pt idx="48">
                  <c:v>43223</c:v>
                </c:pt>
                <c:pt idx="49">
                  <c:v>43224</c:v>
                </c:pt>
                <c:pt idx="50">
                  <c:v>43225</c:v>
                </c:pt>
                <c:pt idx="51">
                  <c:v>43226</c:v>
                </c:pt>
                <c:pt idx="52">
                  <c:v>43227</c:v>
                </c:pt>
                <c:pt idx="53">
                  <c:v>43228</c:v>
                </c:pt>
                <c:pt idx="54">
                  <c:v>43229</c:v>
                </c:pt>
                <c:pt idx="55">
                  <c:v>43230</c:v>
                </c:pt>
                <c:pt idx="56">
                  <c:v>43231</c:v>
                </c:pt>
                <c:pt idx="57">
                  <c:v>43232</c:v>
                </c:pt>
                <c:pt idx="58">
                  <c:v>43233</c:v>
                </c:pt>
                <c:pt idx="59">
                  <c:v>43234</c:v>
                </c:pt>
                <c:pt idx="60">
                  <c:v>43235</c:v>
                </c:pt>
                <c:pt idx="61">
                  <c:v>43236</c:v>
                </c:pt>
                <c:pt idx="62">
                  <c:v>43237</c:v>
                </c:pt>
                <c:pt idx="63">
                  <c:v>43238</c:v>
                </c:pt>
                <c:pt idx="64">
                  <c:v>43239</c:v>
                </c:pt>
                <c:pt idx="65">
                  <c:v>43240</c:v>
                </c:pt>
                <c:pt idx="66">
                  <c:v>43241</c:v>
                </c:pt>
                <c:pt idx="67">
                  <c:v>43242</c:v>
                </c:pt>
                <c:pt idx="68">
                  <c:v>43243</c:v>
                </c:pt>
                <c:pt idx="69">
                  <c:v>43244</c:v>
                </c:pt>
                <c:pt idx="70">
                  <c:v>43245</c:v>
                </c:pt>
                <c:pt idx="71">
                  <c:v>43246</c:v>
                </c:pt>
                <c:pt idx="72">
                  <c:v>43247</c:v>
                </c:pt>
                <c:pt idx="73">
                  <c:v>43248</c:v>
                </c:pt>
                <c:pt idx="74">
                  <c:v>43249</c:v>
                </c:pt>
                <c:pt idx="75">
                  <c:v>43250</c:v>
                </c:pt>
                <c:pt idx="76">
                  <c:v>43251</c:v>
                </c:pt>
              </c:numCache>
            </c:numRef>
          </c:cat>
          <c:val>
            <c:numRef>
              <c:f>Sheet1!$B$2:$B$78</c:f>
              <c:numCache>
                <c:formatCode>General</c:formatCode>
                <c:ptCount val="77"/>
                <c:pt idx="0">
                  <c:v>18.028846153846001</c:v>
                </c:pt>
                <c:pt idx="1">
                  <c:v>15.180798004988</c:v>
                </c:pt>
                <c:pt idx="2">
                  <c:v>74.3138424821</c:v>
                </c:pt>
                <c:pt idx="3">
                  <c:v>0</c:v>
                </c:pt>
                <c:pt idx="4">
                  <c:v>0</c:v>
                </c:pt>
                <c:pt idx="5">
                  <c:v>1.3281682346431001</c:v>
                </c:pt>
                <c:pt idx="6">
                  <c:v>0.71467839472237005</c:v>
                </c:pt>
                <c:pt idx="7">
                  <c:v>0.10946907498632</c:v>
                </c:pt>
                <c:pt idx="8">
                  <c:v>0.27262813522356</c:v>
                </c:pt>
                <c:pt idx="9">
                  <c:v>28.326996197719001</c:v>
                </c:pt>
                <c:pt idx="10">
                  <c:v>0.97402597402597002</c:v>
                </c:pt>
                <c:pt idx="11">
                  <c:v>0.25143678160920002</c:v>
                </c:pt>
                <c:pt idx="12">
                  <c:v>0.29538131041889998</c:v>
                </c:pt>
                <c:pt idx="13">
                  <c:v>0.28551034975018003</c:v>
                </c:pt>
                <c:pt idx="14">
                  <c:v>0.39111111111111002</c:v>
                </c:pt>
                <c:pt idx="15">
                  <c:v>0.26595744680851002</c:v>
                </c:pt>
                <c:pt idx="16">
                  <c:v>28.312135665077001</c:v>
                </c:pt>
                <c:pt idx="17">
                  <c:v>0.72195809121323995</c:v>
                </c:pt>
                <c:pt idx="18">
                  <c:v>0.15814443858724</c:v>
                </c:pt>
                <c:pt idx="19">
                  <c:v>0.17516202487301</c:v>
                </c:pt>
                <c:pt idx="20">
                  <c:v>0</c:v>
                </c:pt>
                <c:pt idx="21">
                  <c:v>0.10482180293501001</c:v>
                </c:pt>
                <c:pt idx="22">
                  <c:v>0.10454783063251</c:v>
                </c:pt>
                <c:pt idx="23">
                  <c:v>0.24778299426187</c:v>
                </c:pt>
                <c:pt idx="24">
                  <c:v>0.13014055179594</c:v>
                </c:pt>
                <c:pt idx="25">
                  <c:v>0.23364485981308</c:v>
                </c:pt>
                <c:pt idx="26">
                  <c:v>0.23328149300156001</c:v>
                </c:pt>
                <c:pt idx="27">
                  <c:v>0.15527950310558999</c:v>
                </c:pt>
                <c:pt idx="28">
                  <c:v>0.24573202276254999</c:v>
                </c:pt>
                <c:pt idx="29">
                  <c:v>0.10335917312661</c:v>
                </c:pt>
                <c:pt idx="30">
                  <c:v>0</c:v>
                </c:pt>
                <c:pt idx="31">
                  <c:v>0.27047913446677002</c:v>
                </c:pt>
                <c:pt idx="32">
                  <c:v>0.15424164524421999</c:v>
                </c:pt>
                <c:pt idx="33">
                  <c:v>0.17957927142124</c:v>
                </c:pt>
                <c:pt idx="34">
                  <c:v>25.989423404981</c:v>
                </c:pt>
                <c:pt idx="35">
                  <c:v>18.939777327935001</c:v>
                </c:pt>
                <c:pt idx="36">
                  <c:v>7.6267056530213999</c:v>
                </c:pt>
                <c:pt idx="37">
                  <c:v>1.2517547964436</c:v>
                </c:pt>
                <c:pt idx="38">
                  <c:v>0.87431693989071002</c:v>
                </c:pt>
                <c:pt idx="39">
                  <c:v>5.9925093632959003E-2</c:v>
                </c:pt>
                <c:pt idx="40">
                  <c:v>0.23542600896860999</c:v>
                </c:pt>
                <c:pt idx="41">
                  <c:v>0.47021943573668001</c:v>
                </c:pt>
                <c:pt idx="42">
                  <c:v>8.5790884718499001</c:v>
                </c:pt>
                <c:pt idx="43">
                  <c:v>4.5031055900621002</c:v>
                </c:pt>
                <c:pt idx="44">
                  <c:v>0.24218405988551001</c:v>
                </c:pt>
                <c:pt idx="45">
                  <c:v>0.43878894251865003</c:v>
                </c:pt>
                <c:pt idx="46">
                  <c:v>0.24842905158556</c:v>
                </c:pt>
                <c:pt idx="47">
                  <c:v>1.2790188348664</c:v>
                </c:pt>
                <c:pt idx="48">
                  <c:v>0.18964259664478</c:v>
                </c:pt>
                <c:pt idx="49">
                  <c:v>0.15317286652079001</c:v>
                </c:pt>
                <c:pt idx="50">
                  <c:v>8.7527352297592995E-2</c:v>
                </c:pt>
                <c:pt idx="51">
                  <c:v>0.72241681260946</c:v>
                </c:pt>
                <c:pt idx="52">
                  <c:v>0.39421813403417</c:v>
                </c:pt>
                <c:pt idx="53">
                  <c:v>0.33931698774080998</c:v>
                </c:pt>
                <c:pt idx="54">
                  <c:v>0.13111888111888001</c:v>
                </c:pt>
                <c:pt idx="55">
                  <c:v>0.78636959370904003</c:v>
                </c:pt>
                <c:pt idx="56">
                  <c:v>0.57667103538663</c:v>
                </c:pt>
                <c:pt idx="57">
                  <c:v>1.0266491917867999</c:v>
                </c:pt>
                <c:pt idx="58">
                  <c:v>10.574912891985999</c:v>
                </c:pt>
                <c:pt idx="59">
                  <c:v>0.59420916162489001</c:v>
                </c:pt>
                <c:pt idx="60">
                  <c:v>0.73424579412602997</c:v>
                </c:pt>
                <c:pt idx="61">
                  <c:v>2.087749046206</c:v>
                </c:pt>
                <c:pt idx="62">
                  <c:v>2.5500910746812</c:v>
                </c:pt>
                <c:pt idx="63">
                  <c:v>79.541666666666998</c:v>
                </c:pt>
                <c:pt idx="64">
                  <c:v>1.1575031004547001</c:v>
                </c:pt>
                <c:pt idx="65">
                  <c:v>1.1138014527844999</c:v>
                </c:pt>
                <c:pt idx="66">
                  <c:v>57.578701904391998</c:v>
                </c:pt>
                <c:pt idx="67">
                  <c:v>0.91720065334841006</c:v>
                </c:pt>
                <c:pt idx="68">
                  <c:v>10.061527325370999</c:v>
                </c:pt>
                <c:pt idx="69">
                  <c:v>1.5549412577746999</c:v>
                </c:pt>
                <c:pt idx="70">
                  <c:v>7.255098629221</c:v>
                </c:pt>
                <c:pt idx="71">
                  <c:v>0.8101101749838</c:v>
                </c:pt>
                <c:pt idx="72">
                  <c:v>0.75495438817238003</c:v>
                </c:pt>
                <c:pt idx="73">
                  <c:v>1.4771322620519001</c:v>
                </c:pt>
                <c:pt idx="74">
                  <c:v>13.414634146340999</c:v>
                </c:pt>
                <c:pt idx="75">
                  <c:v>3.0428271937706</c:v>
                </c:pt>
                <c:pt idx="76">
                  <c:v>5.6108023788632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B56-41F0-AD71-7CB8674532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1367552"/>
        <c:axId val="171365912"/>
      </c:lineChart>
      <c:dateAx>
        <c:axId val="1713675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1365912"/>
        <c:crosses val="autoZero"/>
        <c:auto val="1"/>
        <c:lblOffset val="100"/>
        <c:baseTimeUnit val="days"/>
      </c:dateAx>
      <c:valAx>
        <c:axId val="1713659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1367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Sheet1!$A$2:$A$78</c:f>
              <c:numCache>
                <c:formatCode>m/d/yyyy</c:formatCode>
                <c:ptCount val="77"/>
                <c:pt idx="0">
                  <c:v>43175</c:v>
                </c:pt>
                <c:pt idx="1">
                  <c:v>43176</c:v>
                </c:pt>
                <c:pt idx="2">
                  <c:v>43177</c:v>
                </c:pt>
                <c:pt idx="3">
                  <c:v>43178</c:v>
                </c:pt>
                <c:pt idx="4">
                  <c:v>43179</c:v>
                </c:pt>
                <c:pt idx="5">
                  <c:v>43180</c:v>
                </c:pt>
                <c:pt idx="6">
                  <c:v>43181</c:v>
                </c:pt>
                <c:pt idx="7">
                  <c:v>43182</c:v>
                </c:pt>
                <c:pt idx="8">
                  <c:v>43183</c:v>
                </c:pt>
                <c:pt idx="9">
                  <c:v>43184</c:v>
                </c:pt>
                <c:pt idx="10">
                  <c:v>43185</c:v>
                </c:pt>
                <c:pt idx="11">
                  <c:v>43186</c:v>
                </c:pt>
                <c:pt idx="12">
                  <c:v>43187</c:v>
                </c:pt>
                <c:pt idx="13">
                  <c:v>43188</c:v>
                </c:pt>
                <c:pt idx="14">
                  <c:v>43189</c:v>
                </c:pt>
                <c:pt idx="15">
                  <c:v>43190</c:v>
                </c:pt>
                <c:pt idx="16">
                  <c:v>43191</c:v>
                </c:pt>
                <c:pt idx="17">
                  <c:v>43192</c:v>
                </c:pt>
                <c:pt idx="18">
                  <c:v>43193</c:v>
                </c:pt>
                <c:pt idx="19">
                  <c:v>43194</c:v>
                </c:pt>
                <c:pt idx="20">
                  <c:v>43195</c:v>
                </c:pt>
                <c:pt idx="21">
                  <c:v>43196</c:v>
                </c:pt>
                <c:pt idx="22">
                  <c:v>43197</c:v>
                </c:pt>
                <c:pt idx="23">
                  <c:v>43198</c:v>
                </c:pt>
                <c:pt idx="24">
                  <c:v>43199</c:v>
                </c:pt>
                <c:pt idx="25">
                  <c:v>43200</c:v>
                </c:pt>
                <c:pt idx="26">
                  <c:v>43201</c:v>
                </c:pt>
                <c:pt idx="27">
                  <c:v>43202</c:v>
                </c:pt>
                <c:pt idx="28">
                  <c:v>43203</c:v>
                </c:pt>
                <c:pt idx="29">
                  <c:v>43204</c:v>
                </c:pt>
                <c:pt idx="30">
                  <c:v>43205</c:v>
                </c:pt>
                <c:pt idx="31">
                  <c:v>43206</c:v>
                </c:pt>
                <c:pt idx="32">
                  <c:v>43207</c:v>
                </c:pt>
                <c:pt idx="33">
                  <c:v>43208</c:v>
                </c:pt>
                <c:pt idx="34">
                  <c:v>43209</c:v>
                </c:pt>
                <c:pt idx="35">
                  <c:v>43210</c:v>
                </c:pt>
                <c:pt idx="36">
                  <c:v>43211</c:v>
                </c:pt>
                <c:pt idx="37">
                  <c:v>43212</c:v>
                </c:pt>
                <c:pt idx="38">
                  <c:v>43213</c:v>
                </c:pt>
                <c:pt idx="39">
                  <c:v>43214</c:v>
                </c:pt>
                <c:pt idx="40">
                  <c:v>43215</c:v>
                </c:pt>
                <c:pt idx="41">
                  <c:v>43216</c:v>
                </c:pt>
                <c:pt idx="42">
                  <c:v>43217</c:v>
                </c:pt>
                <c:pt idx="43">
                  <c:v>43218</c:v>
                </c:pt>
                <c:pt idx="44">
                  <c:v>43219</c:v>
                </c:pt>
                <c:pt idx="45">
                  <c:v>43220</c:v>
                </c:pt>
                <c:pt idx="46">
                  <c:v>43221</c:v>
                </c:pt>
                <c:pt idx="47">
                  <c:v>43222</c:v>
                </c:pt>
                <c:pt idx="48">
                  <c:v>43223</c:v>
                </c:pt>
                <c:pt idx="49">
                  <c:v>43224</c:v>
                </c:pt>
                <c:pt idx="50">
                  <c:v>43225</c:v>
                </c:pt>
                <c:pt idx="51">
                  <c:v>43226</c:v>
                </c:pt>
                <c:pt idx="52">
                  <c:v>43227</c:v>
                </c:pt>
                <c:pt idx="53">
                  <c:v>43228</c:v>
                </c:pt>
                <c:pt idx="54">
                  <c:v>43229</c:v>
                </c:pt>
                <c:pt idx="55">
                  <c:v>43230</c:v>
                </c:pt>
                <c:pt idx="56">
                  <c:v>43231</c:v>
                </c:pt>
                <c:pt idx="57">
                  <c:v>43232</c:v>
                </c:pt>
                <c:pt idx="58">
                  <c:v>43233</c:v>
                </c:pt>
                <c:pt idx="59">
                  <c:v>43234</c:v>
                </c:pt>
                <c:pt idx="60">
                  <c:v>43235</c:v>
                </c:pt>
                <c:pt idx="61">
                  <c:v>43236</c:v>
                </c:pt>
                <c:pt idx="62">
                  <c:v>43237</c:v>
                </c:pt>
                <c:pt idx="63">
                  <c:v>43238</c:v>
                </c:pt>
                <c:pt idx="64">
                  <c:v>43239</c:v>
                </c:pt>
                <c:pt idx="65">
                  <c:v>43240</c:v>
                </c:pt>
                <c:pt idx="66">
                  <c:v>43241</c:v>
                </c:pt>
                <c:pt idx="67">
                  <c:v>43242</c:v>
                </c:pt>
                <c:pt idx="68">
                  <c:v>43243</c:v>
                </c:pt>
                <c:pt idx="69">
                  <c:v>43244</c:v>
                </c:pt>
                <c:pt idx="70">
                  <c:v>43245</c:v>
                </c:pt>
                <c:pt idx="71">
                  <c:v>43246</c:v>
                </c:pt>
                <c:pt idx="72">
                  <c:v>43247</c:v>
                </c:pt>
                <c:pt idx="73">
                  <c:v>43248</c:v>
                </c:pt>
                <c:pt idx="74">
                  <c:v>43249</c:v>
                </c:pt>
                <c:pt idx="75">
                  <c:v>43250</c:v>
                </c:pt>
                <c:pt idx="76">
                  <c:v>43251</c:v>
                </c:pt>
              </c:numCache>
            </c:numRef>
          </c:cat>
          <c:val>
            <c:numRef>
              <c:f>Sheet1!$B$2:$B$78</c:f>
              <c:numCache>
                <c:formatCode>General</c:formatCode>
                <c:ptCount val="77"/>
                <c:pt idx="0">
                  <c:v>4384</c:v>
                </c:pt>
                <c:pt idx="1">
                  <c:v>4537</c:v>
                </c:pt>
                <c:pt idx="2">
                  <c:v>4308</c:v>
                </c:pt>
                <c:pt idx="3">
                  <c:v>3783</c:v>
                </c:pt>
                <c:pt idx="4">
                  <c:v>3110</c:v>
                </c:pt>
                <c:pt idx="5">
                  <c:v>2585</c:v>
                </c:pt>
                <c:pt idx="6">
                  <c:v>2458</c:v>
                </c:pt>
                <c:pt idx="7">
                  <c:v>2325</c:v>
                </c:pt>
                <c:pt idx="8">
                  <c:v>2232</c:v>
                </c:pt>
                <c:pt idx="9">
                  <c:v>2188</c:v>
                </c:pt>
                <c:pt idx="10">
                  <c:v>2098</c:v>
                </c:pt>
                <c:pt idx="11">
                  <c:v>2087</c:v>
                </c:pt>
                <c:pt idx="12">
                  <c:v>2054</c:v>
                </c:pt>
                <c:pt idx="13">
                  <c:v>2046</c:v>
                </c:pt>
                <c:pt idx="14">
                  <c:v>1967</c:v>
                </c:pt>
                <c:pt idx="15">
                  <c:v>1985</c:v>
                </c:pt>
                <c:pt idx="16">
                  <c:v>2139</c:v>
                </c:pt>
                <c:pt idx="17">
                  <c:v>2096</c:v>
                </c:pt>
                <c:pt idx="18">
                  <c:v>2050</c:v>
                </c:pt>
                <c:pt idx="19">
                  <c:v>2138</c:v>
                </c:pt>
                <c:pt idx="20">
                  <c:v>2303</c:v>
                </c:pt>
                <c:pt idx="21">
                  <c:v>2378</c:v>
                </c:pt>
                <c:pt idx="22">
                  <c:v>2442</c:v>
                </c:pt>
                <c:pt idx="23">
                  <c:v>2189</c:v>
                </c:pt>
                <c:pt idx="24">
                  <c:v>1655</c:v>
                </c:pt>
                <c:pt idx="25">
                  <c:v>1275</c:v>
                </c:pt>
                <c:pt idx="26">
                  <c:v>855</c:v>
                </c:pt>
                <c:pt idx="27">
                  <c:v>460</c:v>
                </c:pt>
                <c:pt idx="28">
                  <c:v>314</c:v>
                </c:pt>
                <c:pt idx="29">
                  <c:v>66</c:v>
                </c:pt>
                <c:pt idx="30">
                  <c:v>56</c:v>
                </c:pt>
                <c:pt idx="31">
                  <c:v>56</c:v>
                </c:pt>
                <c:pt idx="32">
                  <c:v>69</c:v>
                </c:pt>
                <c:pt idx="33">
                  <c:v>70</c:v>
                </c:pt>
                <c:pt idx="34">
                  <c:v>201</c:v>
                </c:pt>
                <c:pt idx="35">
                  <c:v>926</c:v>
                </c:pt>
                <c:pt idx="36">
                  <c:v>1660</c:v>
                </c:pt>
                <c:pt idx="37">
                  <c:v>2616</c:v>
                </c:pt>
                <c:pt idx="38">
                  <c:v>3233</c:v>
                </c:pt>
                <c:pt idx="39">
                  <c:v>3657</c:v>
                </c:pt>
                <c:pt idx="40">
                  <c:v>3674</c:v>
                </c:pt>
                <c:pt idx="41">
                  <c:v>3512</c:v>
                </c:pt>
                <c:pt idx="42">
                  <c:v>2724</c:v>
                </c:pt>
                <c:pt idx="43">
                  <c:v>1909</c:v>
                </c:pt>
                <c:pt idx="44">
                  <c:v>1277</c:v>
                </c:pt>
                <c:pt idx="45">
                  <c:v>709</c:v>
                </c:pt>
                <c:pt idx="46">
                  <c:v>420</c:v>
                </c:pt>
                <c:pt idx="47">
                  <c:v>423</c:v>
                </c:pt>
                <c:pt idx="48">
                  <c:v>453</c:v>
                </c:pt>
                <c:pt idx="49">
                  <c:v>444</c:v>
                </c:pt>
                <c:pt idx="50">
                  <c:v>284</c:v>
                </c:pt>
                <c:pt idx="51">
                  <c:v>167</c:v>
                </c:pt>
                <c:pt idx="52">
                  <c:v>171</c:v>
                </c:pt>
                <c:pt idx="53">
                  <c:v>173</c:v>
                </c:pt>
                <c:pt idx="54">
                  <c:v>174</c:v>
                </c:pt>
                <c:pt idx="55">
                  <c:v>118</c:v>
                </c:pt>
                <c:pt idx="56">
                  <c:v>131</c:v>
                </c:pt>
                <c:pt idx="57">
                  <c:v>148</c:v>
                </c:pt>
                <c:pt idx="58">
                  <c:v>224</c:v>
                </c:pt>
                <c:pt idx="59">
                  <c:v>588</c:v>
                </c:pt>
                <c:pt idx="60">
                  <c:v>1120</c:v>
                </c:pt>
                <c:pt idx="61">
                  <c:v>1418</c:v>
                </c:pt>
                <c:pt idx="62">
                  <c:v>1745</c:v>
                </c:pt>
                <c:pt idx="63">
                  <c:v>2068</c:v>
                </c:pt>
                <c:pt idx="64">
                  <c:v>2340</c:v>
                </c:pt>
                <c:pt idx="65">
                  <c:v>2451</c:v>
                </c:pt>
                <c:pt idx="66">
                  <c:v>2528</c:v>
                </c:pt>
                <c:pt idx="67">
                  <c:v>2933</c:v>
                </c:pt>
                <c:pt idx="68">
                  <c:v>3205</c:v>
                </c:pt>
                <c:pt idx="69">
                  <c:v>3640</c:v>
                </c:pt>
                <c:pt idx="70">
                  <c:v>3918</c:v>
                </c:pt>
                <c:pt idx="71">
                  <c:v>4399</c:v>
                </c:pt>
                <c:pt idx="72">
                  <c:v>4433</c:v>
                </c:pt>
                <c:pt idx="73">
                  <c:v>4311</c:v>
                </c:pt>
                <c:pt idx="74">
                  <c:v>4156</c:v>
                </c:pt>
                <c:pt idx="75">
                  <c:v>4380</c:v>
                </c:pt>
                <c:pt idx="76">
                  <c:v>4276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EC7-4A5F-A343-ACB845FEC85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3557800"/>
        <c:axId val="343558456"/>
      </c:lineChart>
      <c:dateAx>
        <c:axId val="3435578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3558456"/>
        <c:crosses val="autoZero"/>
        <c:auto val="1"/>
        <c:lblOffset val="100"/>
        <c:baseTimeUnit val="days"/>
      </c:dateAx>
      <c:valAx>
        <c:axId val="343558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3557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Sheet1!$A$2:$A$78</c:f>
              <c:numCache>
                <c:formatCode>m/d/yyyy</c:formatCode>
                <c:ptCount val="77"/>
                <c:pt idx="0">
                  <c:v>43175</c:v>
                </c:pt>
                <c:pt idx="1">
                  <c:v>43176</c:v>
                </c:pt>
                <c:pt idx="2">
                  <c:v>43177</c:v>
                </c:pt>
                <c:pt idx="3">
                  <c:v>43178</c:v>
                </c:pt>
                <c:pt idx="4">
                  <c:v>43179</c:v>
                </c:pt>
                <c:pt idx="5">
                  <c:v>43180</c:v>
                </c:pt>
                <c:pt idx="6">
                  <c:v>43181</c:v>
                </c:pt>
                <c:pt idx="7">
                  <c:v>43182</c:v>
                </c:pt>
                <c:pt idx="8">
                  <c:v>43183</c:v>
                </c:pt>
                <c:pt idx="9">
                  <c:v>43184</c:v>
                </c:pt>
                <c:pt idx="10">
                  <c:v>43185</c:v>
                </c:pt>
                <c:pt idx="11">
                  <c:v>43186</c:v>
                </c:pt>
                <c:pt idx="12">
                  <c:v>43187</c:v>
                </c:pt>
                <c:pt idx="13">
                  <c:v>43188</c:v>
                </c:pt>
                <c:pt idx="14">
                  <c:v>43189</c:v>
                </c:pt>
                <c:pt idx="15">
                  <c:v>43190</c:v>
                </c:pt>
                <c:pt idx="16">
                  <c:v>43191</c:v>
                </c:pt>
                <c:pt idx="17">
                  <c:v>43192</c:v>
                </c:pt>
                <c:pt idx="18">
                  <c:v>43193</c:v>
                </c:pt>
                <c:pt idx="19">
                  <c:v>43194</c:v>
                </c:pt>
                <c:pt idx="20">
                  <c:v>43195</c:v>
                </c:pt>
                <c:pt idx="21">
                  <c:v>43196</c:v>
                </c:pt>
                <c:pt idx="22">
                  <c:v>43197</c:v>
                </c:pt>
                <c:pt idx="23">
                  <c:v>43198</c:v>
                </c:pt>
                <c:pt idx="24">
                  <c:v>43199</c:v>
                </c:pt>
                <c:pt idx="25">
                  <c:v>43200</c:v>
                </c:pt>
                <c:pt idx="26">
                  <c:v>43201</c:v>
                </c:pt>
                <c:pt idx="27">
                  <c:v>43202</c:v>
                </c:pt>
                <c:pt idx="28">
                  <c:v>43203</c:v>
                </c:pt>
                <c:pt idx="29">
                  <c:v>43204</c:v>
                </c:pt>
                <c:pt idx="30">
                  <c:v>43205</c:v>
                </c:pt>
                <c:pt idx="31">
                  <c:v>43206</c:v>
                </c:pt>
                <c:pt idx="32">
                  <c:v>43207</c:v>
                </c:pt>
                <c:pt idx="33">
                  <c:v>43208</c:v>
                </c:pt>
                <c:pt idx="34">
                  <c:v>43209</c:v>
                </c:pt>
                <c:pt idx="35">
                  <c:v>43210</c:v>
                </c:pt>
                <c:pt idx="36">
                  <c:v>43211</c:v>
                </c:pt>
                <c:pt idx="37">
                  <c:v>43212</c:v>
                </c:pt>
                <c:pt idx="38">
                  <c:v>43213</c:v>
                </c:pt>
                <c:pt idx="39">
                  <c:v>43214</c:v>
                </c:pt>
                <c:pt idx="40">
                  <c:v>43215</c:v>
                </c:pt>
                <c:pt idx="41">
                  <c:v>43216</c:v>
                </c:pt>
                <c:pt idx="42">
                  <c:v>43217</c:v>
                </c:pt>
                <c:pt idx="43">
                  <c:v>43218</c:v>
                </c:pt>
                <c:pt idx="44">
                  <c:v>43219</c:v>
                </c:pt>
                <c:pt idx="45">
                  <c:v>43220</c:v>
                </c:pt>
                <c:pt idx="46">
                  <c:v>43221</c:v>
                </c:pt>
                <c:pt idx="47">
                  <c:v>43222</c:v>
                </c:pt>
                <c:pt idx="48">
                  <c:v>43223</c:v>
                </c:pt>
                <c:pt idx="49">
                  <c:v>43224</c:v>
                </c:pt>
                <c:pt idx="50">
                  <c:v>43225</c:v>
                </c:pt>
                <c:pt idx="51">
                  <c:v>43226</c:v>
                </c:pt>
                <c:pt idx="52">
                  <c:v>43227</c:v>
                </c:pt>
                <c:pt idx="53">
                  <c:v>43228</c:v>
                </c:pt>
                <c:pt idx="54">
                  <c:v>43229</c:v>
                </c:pt>
                <c:pt idx="55">
                  <c:v>43230</c:v>
                </c:pt>
                <c:pt idx="56">
                  <c:v>43231</c:v>
                </c:pt>
                <c:pt idx="57">
                  <c:v>43232</c:v>
                </c:pt>
                <c:pt idx="58">
                  <c:v>43233</c:v>
                </c:pt>
                <c:pt idx="59">
                  <c:v>43234</c:v>
                </c:pt>
                <c:pt idx="60">
                  <c:v>43235</c:v>
                </c:pt>
                <c:pt idx="61">
                  <c:v>43236</c:v>
                </c:pt>
                <c:pt idx="62">
                  <c:v>43237</c:v>
                </c:pt>
                <c:pt idx="63">
                  <c:v>43238</c:v>
                </c:pt>
                <c:pt idx="64">
                  <c:v>43239</c:v>
                </c:pt>
                <c:pt idx="65">
                  <c:v>43240</c:v>
                </c:pt>
                <c:pt idx="66">
                  <c:v>43241</c:v>
                </c:pt>
                <c:pt idx="67">
                  <c:v>43242</c:v>
                </c:pt>
                <c:pt idx="68">
                  <c:v>43243</c:v>
                </c:pt>
                <c:pt idx="69">
                  <c:v>43244</c:v>
                </c:pt>
                <c:pt idx="70">
                  <c:v>43245</c:v>
                </c:pt>
                <c:pt idx="71">
                  <c:v>43246</c:v>
                </c:pt>
                <c:pt idx="72">
                  <c:v>43247</c:v>
                </c:pt>
                <c:pt idx="73">
                  <c:v>43248</c:v>
                </c:pt>
                <c:pt idx="74">
                  <c:v>43249</c:v>
                </c:pt>
                <c:pt idx="75">
                  <c:v>43250</c:v>
                </c:pt>
                <c:pt idx="76">
                  <c:v>43251</c:v>
                </c:pt>
              </c:numCache>
            </c:numRef>
          </c:cat>
          <c:val>
            <c:numRef>
              <c:f>Sheet1!$B$2:$B$78</c:f>
              <c:numCache>
                <c:formatCode>General</c:formatCode>
                <c:ptCount val="77"/>
                <c:pt idx="0">
                  <c:v>262</c:v>
                </c:pt>
                <c:pt idx="1">
                  <c:v>243</c:v>
                </c:pt>
                <c:pt idx="2">
                  <c:v>1245</c:v>
                </c:pt>
                <c:pt idx="3">
                  <c:v>0</c:v>
                </c:pt>
                <c:pt idx="4">
                  <c:v>0</c:v>
                </c:pt>
                <c:pt idx="5">
                  <c:v>24</c:v>
                </c:pt>
                <c:pt idx="6">
                  <c:v>13</c:v>
                </c:pt>
                <c:pt idx="7">
                  <c:v>2</c:v>
                </c:pt>
                <c:pt idx="8">
                  <c:v>5</c:v>
                </c:pt>
                <c:pt idx="9">
                  <c:v>521</c:v>
                </c:pt>
                <c:pt idx="10">
                  <c:v>18</c:v>
                </c:pt>
                <c:pt idx="11">
                  <c:v>4</c:v>
                </c:pt>
                <c:pt idx="12">
                  <c:v>5</c:v>
                </c:pt>
                <c:pt idx="13">
                  <c:v>5</c:v>
                </c:pt>
                <c:pt idx="14">
                  <c:v>7</c:v>
                </c:pt>
                <c:pt idx="15">
                  <c:v>5</c:v>
                </c:pt>
                <c:pt idx="16">
                  <c:v>534</c:v>
                </c:pt>
                <c:pt idx="17">
                  <c:v>13</c:v>
                </c:pt>
                <c:pt idx="18">
                  <c:v>3</c:v>
                </c:pt>
                <c:pt idx="19">
                  <c:v>3</c:v>
                </c:pt>
                <c:pt idx="20">
                  <c:v>0</c:v>
                </c:pt>
                <c:pt idx="21">
                  <c:v>2</c:v>
                </c:pt>
                <c:pt idx="22">
                  <c:v>2</c:v>
                </c:pt>
                <c:pt idx="23">
                  <c:v>4</c:v>
                </c:pt>
                <c:pt idx="24">
                  <c:v>2</c:v>
                </c:pt>
                <c:pt idx="25">
                  <c:v>4</c:v>
                </c:pt>
                <c:pt idx="26">
                  <c:v>4</c:v>
                </c:pt>
                <c:pt idx="27">
                  <c:v>3</c:v>
                </c:pt>
                <c:pt idx="28">
                  <c:v>4</c:v>
                </c:pt>
                <c:pt idx="29">
                  <c:v>2</c:v>
                </c:pt>
                <c:pt idx="30">
                  <c:v>0</c:v>
                </c:pt>
                <c:pt idx="31">
                  <c:v>5</c:v>
                </c:pt>
                <c:pt idx="32">
                  <c:v>3</c:v>
                </c:pt>
                <c:pt idx="33">
                  <c:v>3</c:v>
                </c:pt>
                <c:pt idx="34">
                  <c:v>507</c:v>
                </c:pt>
                <c:pt idx="35">
                  <c:v>374</c:v>
                </c:pt>
                <c:pt idx="36">
                  <c:v>156</c:v>
                </c:pt>
                <c:pt idx="37">
                  <c:v>26</c:v>
                </c:pt>
                <c:pt idx="38">
                  <c:v>19</c:v>
                </c:pt>
                <c:pt idx="39">
                  <c:v>1</c:v>
                </c:pt>
                <c:pt idx="40">
                  <c:v>5</c:v>
                </c:pt>
                <c:pt idx="41">
                  <c:v>10</c:v>
                </c:pt>
                <c:pt idx="42">
                  <c:v>192</c:v>
                </c:pt>
                <c:pt idx="43">
                  <c:v>101</c:v>
                </c:pt>
                <c:pt idx="44">
                  <c:v>5</c:v>
                </c:pt>
                <c:pt idx="45">
                  <c:v>10</c:v>
                </c:pt>
                <c:pt idx="46">
                  <c:v>5</c:v>
                </c:pt>
                <c:pt idx="47">
                  <c:v>29</c:v>
                </c:pt>
                <c:pt idx="48">
                  <c:v>4</c:v>
                </c:pt>
                <c:pt idx="49">
                  <c:v>3</c:v>
                </c:pt>
                <c:pt idx="50">
                  <c:v>2</c:v>
                </c:pt>
                <c:pt idx="51">
                  <c:v>16</c:v>
                </c:pt>
                <c:pt idx="52">
                  <c:v>9</c:v>
                </c:pt>
                <c:pt idx="53">
                  <c:v>7</c:v>
                </c:pt>
                <c:pt idx="54">
                  <c:v>3</c:v>
                </c:pt>
                <c:pt idx="55">
                  <c:v>18</c:v>
                </c:pt>
                <c:pt idx="56">
                  <c:v>13</c:v>
                </c:pt>
                <c:pt idx="57">
                  <c:v>23</c:v>
                </c:pt>
                <c:pt idx="58">
                  <c:v>242</c:v>
                </c:pt>
                <c:pt idx="59">
                  <c:v>13</c:v>
                </c:pt>
                <c:pt idx="60">
                  <c:v>17</c:v>
                </c:pt>
                <c:pt idx="61">
                  <c:v>49</c:v>
                </c:pt>
                <c:pt idx="62">
                  <c:v>60</c:v>
                </c:pt>
                <c:pt idx="63">
                  <c:v>1909</c:v>
                </c:pt>
                <c:pt idx="64">
                  <c:v>28</c:v>
                </c:pt>
                <c:pt idx="65">
                  <c:v>27</c:v>
                </c:pt>
                <c:pt idx="66">
                  <c:v>1481</c:v>
                </c:pt>
                <c:pt idx="67">
                  <c:v>24</c:v>
                </c:pt>
                <c:pt idx="68">
                  <c:v>278</c:v>
                </c:pt>
                <c:pt idx="69">
                  <c:v>45</c:v>
                </c:pt>
                <c:pt idx="70">
                  <c:v>217</c:v>
                </c:pt>
                <c:pt idx="71">
                  <c:v>25</c:v>
                </c:pt>
                <c:pt idx="72">
                  <c:v>24</c:v>
                </c:pt>
                <c:pt idx="73">
                  <c:v>47</c:v>
                </c:pt>
                <c:pt idx="74">
                  <c:v>440</c:v>
                </c:pt>
                <c:pt idx="75">
                  <c:v>101</c:v>
                </c:pt>
                <c:pt idx="76">
                  <c:v>191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B3B-4AF2-9291-8269EE4E633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3547880"/>
        <c:axId val="343548208"/>
      </c:lineChart>
      <c:dateAx>
        <c:axId val="3435478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3548208"/>
        <c:crosses val="autoZero"/>
        <c:auto val="1"/>
        <c:lblOffset val="100"/>
        <c:baseTimeUnit val="days"/>
      </c:dateAx>
      <c:valAx>
        <c:axId val="343548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35478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@VirginRadioOman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EBD-4691-B215-78C994DD777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44231024"/>
        <c:axId val="344231352"/>
      </c:radarChart>
      <c:catAx>
        <c:axId val="3442310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4231352"/>
        <c:crosses val="autoZero"/>
        <c:auto val="1"/>
        <c:lblAlgn val="ctr"/>
        <c:lblOffset val="100"/>
        <c:noMultiLvlLbl val="0"/>
      </c:catAx>
      <c:valAx>
        <c:axId val="3442313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4231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@VirginRadioOman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Sheet1!$A$2:$A$78</c:f>
              <c:numCache>
                <c:formatCode>m/d/yyyy</c:formatCode>
                <c:ptCount val="77"/>
                <c:pt idx="0">
                  <c:v>43175</c:v>
                </c:pt>
                <c:pt idx="1">
                  <c:v>43176</c:v>
                </c:pt>
                <c:pt idx="2">
                  <c:v>43177</c:v>
                </c:pt>
                <c:pt idx="3">
                  <c:v>43178</c:v>
                </c:pt>
                <c:pt idx="4">
                  <c:v>43179</c:v>
                </c:pt>
                <c:pt idx="5">
                  <c:v>43180</c:v>
                </c:pt>
                <c:pt idx="6">
                  <c:v>43181</c:v>
                </c:pt>
                <c:pt idx="7">
                  <c:v>43182</c:v>
                </c:pt>
                <c:pt idx="8">
                  <c:v>43183</c:v>
                </c:pt>
                <c:pt idx="9">
                  <c:v>43184</c:v>
                </c:pt>
                <c:pt idx="10">
                  <c:v>43185</c:v>
                </c:pt>
                <c:pt idx="11">
                  <c:v>43186</c:v>
                </c:pt>
                <c:pt idx="12">
                  <c:v>43187</c:v>
                </c:pt>
                <c:pt idx="13">
                  <c:v>43188</c:v>
                </c:pt>
                <c:pt idx="14">
                  <c:v>43189</c:v>
                </c:pt>
                <c:pt idx="15">
                  <c:v>43190</c:v>
                </c:pt>
                <c:pt idx="16">
                  <c:v>43191</c:v>
                </c:pt>
                <c:pt idx="17">
                  <c:v>43192</c:v>
                </c:pt>
                <c:pt idx="18">
                  <c:v>43193</c:v>
                </c:pt>
                <c:pt idx="19">
                  <c:v>43194</c:v>
                </c:pt>
                <c:pt idx="20">
                  <c:v>43195</c:v>
                </c:pt>
                <c:pt idx="21">
                  <c:v>43196</c:v>
                </c:pt>
                <c:pt idx="22">
                  <c:v>43197</c:v>
                </c:pt>
                <c:pt idx="23">
                  <c:v>43198</c:v>
                </c:pt>
                <c:pt idx="24">
                  <c:v>43199</c:v>
                </c:pt>
                <c:pt idx="25">
                  <c:v>43200</c:v>
                </c:pt>
                <c:pt idx="26">
                  <c:v>43201</c:v>
                </c:pt>
                <c:pt idx="27">
                  <c:v>43202</c:v>
                </c:pt>
                <c:pt idx="28">
                  <c:v>43203</c:v>
                </c:pt>
                <c:pt idx="29">
                  <c:v>43204</c:v>
                </c:pt>
                <c:pt idx="30">
                  <c:v>43205</c:v>
                </c:pt>
                <c:pt idx="31">
                  <c:v>43206</c:v>
                </c:pt>
                <c:pt idx="32">
                  <c:v>43207</c:v>
                </c:pt>
                <c:pt idx="33">
                  <c:v>43208</c:v>
                </c:pt>
                <c:pt idx="34">
                  <c:v>43209</c:v>
                </c:pt>
                <c:pt idx="35">
                  <c:v>43210</c:v>
                </c:pt>
                <c:pt idx="36">
                  <c:v>43211</c:v>
                </c:pt>
                <c:pt idx="37">
                  <c:v>43212</c:v>
                </c:pt>
                <c:pt idx="38">
                  <c:v>43213</c:v>
                </c:pt>
                <c:pt idx="39">
                  <c:v>43214</c:v>
                </c:pt>
                <c:pt idx="40">
                  <c:v>43215</c:v>
                </c:pt>
                <c:pt idx="41">
                  <c:v>43216</c:v>
                </c:pt>
                <c:pt idx="42">
                  <c:v>43217</c:v>
                </c:pt>
                <c:pt idx="43">
                  <c:v>43218</c:v>
                </c:pt>
                <c:pt idx="44">
                  <c:v>43219</c:v>
                </c:pt>
                <c:pt idx="45">
                  <c:v>43220</c:v>
                </c:pt>
                <c:pt idx="46">
                  <c:v>43221</c:v>
                </c:pt>
                <c:pt idx="47">
                  <c:v>43222</c:v>
                </c:pt>
                <c:pt idx="48">
                  <c:v>43223</c:v>
                </c:pt>
                <c:pt idx="49">
                  <c:v>43224</c:v>
                </c:pt>
                <c:pt idx="50">
                  <c:v>43225</c:v>
                </c:pt>
                <c:pt idx="51">
                  <c:v>43226</c:v>
                </c:pt>
                <c:pt idx="52">
                  <c:v>43227</c:v>
                </c:pt>
                <c:pt idx="53">
                  <c:v>43228</c:v>
                </c:pt>
                <c:pt idx="54">
                  <c:v>43229</c:v>
                </c:pt>
                <c:pt idx="55">
                  <c:v>43230</c:v>
                </c:pt>
                <c:pt idx="56">
                  <c:v>43231</c:v>
                </c:pt>
                <c:pt idx="57">
                  <c:v>43232</c:v>
                </c:pt>
                <c:pt idx="58">
                  <c:v>43233</c:v>
                </c:pt>
                <c:pt idx="59">
                  <c:v>43234</c:v>
                </c:pt>
                <c:pt idx="60">
                  <c:v>43235</c:v>
                </c:pt>
                <c:pt idx="61">
                  <c:v>43236</c:v>
                </c:pt>
                <c:pt idx="62">
                  <c:v>43237</c:v>
                </c:pt>
                <c:pt idx="63">
                  <c:v>43238</c:v>
                </c:pt>
                <c:pt idx="64">
                  <c:v>43239</c:v>
                </c:pt>
                <c:pt idx="65">
                  <c:v>43240</c:v>
                </c:pt>
                <c:pt idx="66">
                  <c:v>43241</c:v>
                </c:pt>
                <c:pt idx="67">
                  <c:v>43242</c:v>
                </c:pt>
                <c:pt idx="68">
                  <c:v>43243</c:v>
                </c:pt>
                <c:pt idx="69">
                  <c:v>43244</c:v>
                </c:pt>
                <c:pt idx="70">
                  <c:v>43245</c:v>
                </c:pt>
                <c:pt idx="71">
                  <c:v>43246</c:v>
                </c:pt>
                <c:pt idx="72">
                  <c:v>43247</c:v>
                </c:pt>
                <c:pt idx="73">
                  <c:v>43248</c:v>
                </c:pt>
                <c:pt idx="74">
                  <c:v>43249</c:v>
                </c:pt>
                <c:pt idx="75">
                  <c:v>43250</c:v>
                </c:pt>
                <c:pt idx="76">
                  <c:v>43251</c:v>
                </c:pt>
              </c:numCache>
            </c:numRef>
          </c:cat>
          <c:val>
            <c:numRef>
              <c:f>Sheet1!$B$2:$B$78</c:f>
              <c:numCache>
                <c:formatCode>General</c:formatCode>
                <c:ptCount val="77"/>
                <c:pt idx="0">
                  <c:v>182</c:v>
                </c:pt>
                <c:pt idx="1">
                  <c:v>189</c:v>
                </c:pt>
                <c:pt idx="2">
                  <c:v>205</c:v>
                </c:pt>
                <c:pt idx="3">
                  <c:v>236</c:v>
                </c:pt>
                <c:pt idx="4">
                  <c:v>242</c:v>
                </c:pt>
                <c:pt idx="5">
                  <c:v>244</c:v>
                </c:pt>
                <c:pt idx="6">
                  <c:v>246</c:v>
                </c:pt>
                <c:pt idx="7">
                  <c:v>251</c:v>
                </c:pt>
                <c:pt idx="8">
                  <c:v>253</c:v>
                </c:pt>
                <c:pt idx="9">
                  <c:v>254</c:v>
                </c:pt>
                <c:pt idx="10">
                  <c:v>254</c:v>
                </c:pt>
                <c:pt idx="11">
                  <c:v>269</c:v>
                </c:pt>
                <c:pt idx="12">
                  <c:v>277</c:v>
                </c:pt>
                <c:pt idx="13">
                  <c:v>278</c:v>
                </c:pt>
                <c:pt idx="14">
                  <c:v>282</c:v>
                </c:pt>
                <c:pt idx="15">
                  <c:v>282</c:v>
                </c:pt>
                <c:pt idx="16">
                  <c:v>281</c:v>
                </c:pt>
                <c:pt idx="17">
                  <c:v>283</c:v>
                </c:pt>
                <c:pt idx="18">
                  <c:v>287</c:v>
                </c:pt>
                <c:pt idx="19">
                  <c:v>289</c:v>
                </c:pt>
                <c:pt idx="20">
                  <c:v>293</c:v>
                </c:pt>
                <c:pt idx="21">
                  <c:v>298</c:v>
                </c:pt>
                <c:pt idx="22">
                  <c:v>296</c:v>
                </c:pt>
                <c:pt idx="23">
                  <c:v>298</c:v>
                </c:pt>
                <c:pt idx="24">
                  <c:v>298</c:v>
                </c:pt>
                <c:pt idx="25">
                  <c:v>298</c:v>
                </c:pt>
                <c:pt idx="26">
                  <c:v>299</c:v>
                </c:pt>
                <c:pt idx="27">
                  <c:v>300</c:v>
                </c:pt>
                <c:pt idx="28">
                  <c:v>301</c:v>
                </c:pt>
                <c:pt idx="29">
                  <c:v>302</c:v>
                </c:pt>
                <c:pt idx="30">
                  <c:v>304</c:v>
                </c:pt>
                <c:pt idx="31">
                  <c:v>309</c:v>
                </c:pt>
                <c:pt idx="32">
                  <c:v>315</c:v>
                </c:pt>
                <c:pt idx="33">
                  <c:v>317</c:v>
                </c:pt>
                <c:pt idx="34">
                  <c:v>318</c:v>
                </c:pt>
                <c:pt idx="35">
                  <c:v>319</c:v>
                </c:pt>
                <c:pt idx="36">
                  <c:v>320</c:v>
                </c:pt>
                <c:pt idx="37">
                  <c:v>322</c:v>
                </c:pt>
                <c:pt idx="38">
                  <c:v>320</c:v>
                </c:pt>
                <c:pt idx="39">
                  <c:v>318</c:v>
                </c:pt>
                <c:pt idx="40">
                  <c:v>323</c:v>
                </c:pt>
                <c:pt idx="41">
                  <c:v>324</c:v>
                </c:pt>
                <c:pt idx="42">
                  <c:v>328</c:v>
                </c:pt>
                <c:pt idx="43">
                  <c:v>329</c:v>
                </c:pt>
                <c:pt idx="44">
                  <c:v>328</c:v>
                </c:pt>
                <c:pt idx="45">
                  <c:v>333</c:v>
                </c:pt>
                <c:pt idx="46">
                  <c:v>334</c:v>
                </c:pt>
                <c:pt idx="47">
                  <c:v>340</c:v>
                </c:pt>
                <c:pt idx="48">
                  <c:v>340</c:v>
                </c:pt>
                <c:pt idx="49">
                  <c:v>342</c:v>
                </c:pt>
                <c:pt idx="50">
                  <c:v>342</c:v>
                </c:pt>
                <c:pt idx="51">
                  <c:v>346</c:v>
                </c:pt>
                <c:pt idx="52">
                  <c:v>350</c:v>
                </c:pt>
                <c:pt idx="53">
                  <c:v>349</c:v>
                </c:pt>
                <c:pt idx="54">
                  <c:v>354</c:v>
                </c:pt>
                <c:pt idx="55">
                  <c:v>356</c:v>
                </c:pt>
                <c:pt idx="56">
                  <c:v>356</c:v>
                </c:pt>
                <c:pt idx="57">
                  <c:v>359</c:v>
                </c:pt>
                <c:pt idx="58">
                  <c:v>363</c:v>
                </c:pt>
                <c:pt idx="59">
                  <c:v>366</c:v>
                </c:pt>
                <c:pt idx="60">
                  <c:v>366</c:v>
                </c:pt>
                <c:pt idx="61">
                  <c:v>367</c:v>
                </c:pt>
                <c:pt idx="62">
                  <c:v>368</c:v>
                </c:pt>
                <c:pt idx="63">
                  <c:v>371</c:v>
                </c:pt>
                <c:pt idx="64">
                  <c:v>375</c:v>
                </c:pt>
                <c:pt idx="65">
                  <c:v>376</c:v>
                </c:pt>
                <c:pt idx="66">
                  <c:v>376</c:v>
                </c:pt>
                <c:pt idx="67">
                  <c:v>374</c:v>
                </c:pt>
                <c:pt idx="68">
                  <c:v>377</c:v>
                </c:pt>
                <c:pt idx="69">
                  <c:v>376</c:v>
                </c:pt>
                <c:pt idx="70">
                  <c:v>380</c:v>
                </c:pt>
                <c:pt idx="71">
                  <c:v>380</c:v>
                </c:pt>
                <c:pt idx="72">
                  <c:v>381</c:v>
                </c:pt>
                <c:pt idx="73">
                  <c:v>382</c:v>
                </c:pt>
                <c:pt idx="74">
                  <c:v>385</c:v>
                </c:pt>
                <c:pt idx="75">
                  <c:v>386</c:v>
                </c:pt>
                <c:pt idx="76">
                  <c:v>387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AB8-4203-AC6C-8AA2E747DD9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0015952"/>
        <c:axId val="350016280"/>
      </c:lineChart>
      <c:dateAx>
        <c:axId val="3500159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016280"/>
        <c:crosses val="autoZero"/>
        <c:auto val="1"/>
        <c:lblOffset val="100"/>
        <c:baseTimeUnit val="days"/>
      </c:dateAx>
      <c:valAx>
        <c:axId val="350016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015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@VirginRadioOman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Sheet1!$A$2:$A$78</c:f>
              <c:numCache>
                <c:formatCode>m/d/yyyy</c:formatCode>
                <c:ptCount val="77"/>
                <c:pt idx="0">
                  <c:v>43175</c:v>
                </c:pt>
                <c:pt idx="1">
                  <c:v>43176</c:v>
                </c:pt>
                <c:pt idx="2">
                  <c:v>43177</c:v>
                </c:pt>
                <c:pt idx="3">
                  <c:v>43178</c:v>
                </c:pt>
                <c:pt idx="4">
                  <c:v>43179</c:v>
                </c:pt>
                <c:pt idx="5">
                  <c:v>43180</c:v>
                </c:pt>
                <c:pt idx="6">
                  <c:v>43181</c:v>
                </c:pt>
                <c:pt idx="7">
                  <c:v>43182</c:v>
                </c:pt>
                <c:pt idx="8">
                  <c:v>43183</c:v>
                </c:pt>
                <c:pt idx="9">
                  <c:v>43184</c:v>
                </c:pt>
                <c:pt idx="10">
                  <c:v>43185</c:v>
                </c:pt>
                <c:pt idx="11">
                  <c:v>43186</c:v>
                </c:pt>
                <c:pt idx="12">
                  <c:v>43187</c:v>
                </c:pt>
                <c:pt idx="13">
                  <c:v>43188</c:v>
                </c:pt>
                <c:pt idx="14">
                  <c:v>43189</c:v>
                </c:pt>
                <c:pt idx="15">
                  <c:v>43190</c:v>
                </c:pt>
                <c:pt idx="16">
                  <c:v>43191</c:v>
                </c:pt>
                <c:pt idx="17">
                  <c:v>43192</c:v>
                </c:pt>
                <c:pt idx="18">
                  <c:v>43193</c:v>
                </c:pt>
                <c:pt idx="19">
                  <c:v>43194</c:v>
                </c:pt>
                <c:pt idx="20">
                  <c:v>43195</c:v>
                </c:pt>
                <c:pt idx="21">
                  <c:v>43196</c:v>
                </c:pt>
                <c:pt idx="22">
                  <c:v>43197</c:v>
                </c:pt>
                <c:pt idx="23">
                  <c:v>43198</c:v>
                </c:pt>
                <c:pt idx="24">
                  <c:v>43199</c:v>
                </c:pt>
                <c:pt idx="25">
                  <c:v>43200</c:v>
                </c:pt>
                <c:pt idx="26">
                  <c:v>43201</c:v>
                </c:pt>
                <c:pt idx="27">
                  <c:v>43202</c:v>
                </c:pt>
                <c:pt idx="28">
                  <c:v>43203</c:v>
                </c:pt>
                <c:pt idx="29">
                  <c:v>43204</c:v>
                </c:pt>
                <c:pt idx="30">
                  <c:v>43205</c:v>
                </c:pt>
                <c:pt idx="31">
                  <c:v>43206</c:v>
                </c:pt>
                <c:pt idx="32">
                  <c:v>43207</c:v>
                </c:pt>
                <c:pt idx="33">
                  <c:v>43208</c:v>
                </c:pt>
                <c:pt idx="34">
                  <c:v>43209</c:v>
                </c:pt>
                <c:pt idx="35">
                  <c:v>43210</c:v>
                </c:pt>
                <c:pt idx="36">
                  <c:v>43211</c:v>
                </c:pt>
                <c:pt idx="37">
                  <c:v>43212</c:v>
                </c:pt>
                <c:pt idx="38">
                  <c:v>43213</c:v>
                </c:pt>
                <c:pt idx="39">
                  <c:v>43214</c:v>
                </c:pt>
                <c:pt idx="40">
                  <c:v>43215</c:v>
                </c:pt>
                <c:pt idx="41">
                  <c:v>43216</c:v>
                </c:pt>
                <c:pt idx="42">
                  <c:v>43217</c:v>
                </c:pt>
                <c:pt idx="43">
                  <c:v>43218</c:v>
                </c:pt>
                <c:pt idx="44">
                  <c:v>43219</c:v>
                </c:pt>
                <c:pt idx="45">
                  <c:v>43220</c:v>
                </c:pt>
                <c:pt idx="46">
                  <c:v>43221</c:v>
                </c:pt>
                <c:pt idx="47">
                  <c:v>43222</c:v>
                </c:pt>
                <c:pt idx="48">
                  <c:v>43223</c:v>
                </c:pt>
                <c:pt idx="49">
                  <c:v>43224</c:v>
                </c:pt>
                <c:pt idx="50">
                  <c:v>43225</c:v>
                </c:pt>
                <c:pt idx="51">
                  <c:v>43226</c:v>
                </c:pt>
                <c:pt idx="52">
                  <c:v>43227</c:v>
                </c:pt>
                <c:pt idx="53">
                  <c:v>43228</c:v>
                </c:pt>
                <c:pt idx="54">
                  <c:v>43229</c:v>
                </c:pt>
                <c:pt idx="55">
                  <c:v>43230</c:v>
                </c:pt>
                <c:pt idx="56">
                  <c:v>43231</c:v>
                </c:pt>
                <c:pt idx="57">
                  <c:v>43232</c:v>
                </c:pt>
                <c:pt idx="58">
                  <c:v>43233</c:v>
                </c:pt>
                <c:pt idx="59">
                  <c:v>43234</c:v>
                </c:pt>
                <c:pt idx="60">
                  <c:v>43235</c:v>
                </c:pt>
                <c:pt idx="61">
                  <c:v>43236</c:v>
                </c:pt>
                <c:pt idx="62">
                  <c:v>43237</c:v>
                </c:pt>
                <c:pt idx="63">
                  <c:v>43238</c:v>
                </c:pt>
                <c:pt idx="64">
                  <c:v>43239</c:v>
                </c:pt>
                <c:pt idx="65">
                  <c:v>43240</c:v>
                </c:pt>
                <c:pt idx="66">
                  <c:v>43241</c:v>
                </c:pt>
                <c:pt idx="67">
                  <c:v>43242</c:v>
                </c:pt>
                <c:pt idx="68">
                  <c:v>43243</c:v>
                </c:pt>
                <c:pt idx="69">
                  <c:v>43244</c:v>
                </c:pt>
                <c:pt idx="70">
                  <c:v>43245</c:v>
                </c:pt>
                <c:pt idx="71">
                  <c:v>43246</c:v>
                </c:pt>
                <c:pt idx="72">
                  <c:v>43247</c:v>
                </c:pt>
                <c:pt idx="73">
                  <c:v>43248</c:v>
                </c:pt>
                <c:pt idx="74">
                  <c:v>43249</c:v>
                </c:pt>
                <c:pt idx="75">
                  <c:v>43250</c:v>
                </c:pt>
                <c:pt idx="76">
                  <c:v>43251</c:v>
                </c:pt>
              </c:numCache>
            </c:numRef>
          </c:cat>
          <c:val>
            <c:numRef>
              <c:f>Sheet1!$B$2:$B$78</c:f>
              <c:numCache>
                <c:formatCode>General</c:formatCode>
                <c:ptCount val="77"/>
                <c:pt idx="0">
                  <c:v>1</c:v>
                </c:pt>
                <c:pt idx="1">
                  <c:v>1</c:v>
                </c:pt>
                <c:pt idx="2">
                  <c:v>2</c:v>
                </c:pt>
                <c:pt idx="3">
                  <c:v>5</c:v>
                </c:pt>
                <c:pt idx="4">
                  <c:v>1</c:v>
                </c:pt>
                <c:pt idx="5">
                  <c:v>2</c:v>
                </c:pt>
                <c:pt idx="6">
                  <c:v>3</c:v>
                </c:pt>
                <c:pt idx="7">
                  <c:v>2</c:v>
                </c:pt>
                <c:pt idx="8">
                  <c:v>1</c:v>
                </c:pt>
                <c:pt idx="9">
                  <c:v>2</c:v>
                </c:pt>
                <c:pt idx="10">
                  <c:v>3</c:v>
                </c:pt>
                <c:pt idx="11">
                  <c:v>3</c:v>
                </c:pt>
                <c:pt idx="12">
                  <c:v>2</c:v>
                </c:pt>
                <c:pt idx="13">
                  <c:v>1</c:v>
                </c:pt>
                <c:pt idx="14">
                  <c:v>2</c:v>
                </c:pt>
                <c:pt idx="15">
                  <c:v>1</c:v>
                </c:pt>
                <c:pt idx="16">
                  <c:v>3</c:v>
                </c:pt>
                <c:pt idx="17">
                  <c:v>2</c:v>
                </c:pt>
                <c:pt idx="18">
                  <c:v>2</c:v>
                </c:pt>
                <c:pt idx="19">
                  <c:v>3</c:v>
                </c:pt>
                <c:pt idx="20">
                  <c:v>3</c:v>
                </c:pt>
                <c:pt idx="21">
                  <c:v>1</c:v>
                </c:pt>
                <c:pt idx="22">
                  <c:v>4</c:v>
                </c:pt>
                <c:pt idx="23">
                  <c:v>4</c:v>
                </c:pt>
                <c:pt idx="24">
                  <c:v>2</c:v>
                </c:pt>
                <c:pt idx="25">
                  <c:v>2</c:v>
                </c:pt>
                <c:pt idx="26">
                  <c:v>2</c:v>
                </c:pt>
                <c:pt idx="27">
                  <c:v>3</c:v>
                </c:pt>
                <c:pt idx="28">
                  <c:v>2</c:v>
                </c:pt>
                <c:pt idx="29">
                  <c:v>0</c:v>
                </c:pt>
                <c:pt idx="30">
                  <c:v>0</c:v>
                </c:pt>
                <c:pt idx="31">
                  <c:v>5</c:v>
                </c:pt>
                <c:pt idx="32">
                  <c:v>3</c:v>
                </c:pt>
                <c:pt idx="33">
                  <c:v>4</c:v>
                </c:pt>
                <c:pt idx="34">
                  <c:v>5</c:v>
                </c:pt>
                <c:pt idx="35">
                  <c:v>1</c:v>
                </c:pt>
                <c:pt idx="36">
                  <c:v>1</c:v>
                </c:pt>
                <c:pt idx="37">
                  <c:v>3</c:v>
                </c:pt>
                <c:pt idx="38">
                  <c:v>4</c:v>
                </c:pt>
                <c:pt idx="39">
                  <c:v>3</c:v>
                </c:pt>
                <c:pt idx="40">
                  <c:v>1</c:v>
                </c:pt>
                <c:pt idx="41">
                  <c:v>3</c:v>
                </c:pt>
                <c:pt idx="42">
                  <c:v>4</c:v>
                </c:pt>
                <c:pt idx="43">
                  <c:v>1</c:v>
                </c:pt>
                <c:pt idx="44">
                  <c:v>3</c:v>
                </c:pt>
                <c:pt idx="45">
                  <c:v>2</c:v>
                </c:pt>
                <c:pt idx="46">
                  <c:v>3</c:v>
                </c:pt>
                <c:pt idx="47">
                  <c:v>1</c:v>
                </c:pt>
                <c:pt idx="48">
                  <c:v>3</c:v>
                </c:pt>
                <c:pt idx="49">
                  <c:v>0</c:v>
                </c:pt>
                <c:pt idx="50">
                  <c:v>0</c:v>
                </c:pt>
                <c:pt idx="51">
                  <c:v>4</c:v>
                </c:pt>
                <c:pt idx="52">
                  <c:v>1</c:v>
                </c:pt>
                <c:pt idx="53">
                  <c:v>0</c:v>
                </c:pt>
                <c:pt idx="54">
                  <c:v>2</c:v>
                </c:pt>
                <c:pt idx="55">
                  <c:v>2</c:v>
                </c:pt>
                <c:pt idx="56">
                  <c:v>2</c:v>
                </c:pt>
                <c:pt idx="57">
                  <c:v>1</c:v>
                </c:pt>
                <c:pt idx="58">
                  <c:v>6</c:v>
                </c:pt>
                <c:pt idx="59">
                  <c:v>1</c:v>
                </c:pt>
                <c:pt idx="60">
                  <c:v>2</c:v>
                </c:pt>
                <c:pt idx="61">
                  <c:v>3</c:v>
                </c:pt>
                <c:pt idx="62">
                  <c:v>2</c:v>
                </c:pt>
                <c:pt idx="63">
                  <c:v>2</c:v>
                </c:pt>
                <c:pt idx="64">
                  <c:v>1</c:v>
                </c:pt>
                <c:pt idx="65">
                  <c:v>1</c:v>
                </c:pt>
                <c:pt idx="66">
                  <c:v>7</c:v>
                </c:pt>
                <c:pt idx="67">
                  <c:v>2</c:v>
                </c:pt>
                <c:pt idx="68">
                  <c:v>1</c:v>
                </c:pt>
                <c:pt idx="69">
                  <c:v>1</c:v>
                </c:pt>
                <c:pt idx="70">
                  <c:v>1</c:v>
                </c:pt>
                <c:pt idx="71">
                  <c:v>2</c:v>
                </c:pt>
                <c:pt idx="72">
                  <c:v>0</c:v>
                </c:pt>
                <c:pt idx="73">
                  <c:v>3</c:v>
                </c:pt>
                <c:pt idx="74">
                  <c:v>2</c:v>
                </c:pt>
                <c:pt idx="75">
                  <c:v>2</c:v>
                </c:pt>
                <c:pt idx="76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687-4630-8278-AD9CDB6375B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0455784"/>
        <c:axId val="350454472"/>
      </c:lineChart>
      <c:dateAx>
        <c:axId val="3504557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454472"/>
        <c:crosses val="autoZero"/>
        <c:auto val="1"/>
        <c:lblOffset val="100"/>
        <c:baseTimeUnit val="days"/>
      </c:dateAx>
      <c:valAx>
        <c:axId val="350454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4557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@VirginRadioOman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12</c:v>
                </c:pt>
                <c:pt idx="3">
                  <c:v>18</c:v>
                </c:pt>
                <c:pt idx="4">
                  <c:v>8</c:v>
                </c:pt>
                <c:pt idx="5">
                  <c:v>5</c:v>
                </c:pt>
                <c:pt idx="6">
                  <c:v>1</c:v>
                </c:pt>
                <c:pt idx="7">
                  <c:v>6</c:v>
                </c:pt>
                <c:pt idx="8">
                  <c:v>8</c:v>
                </c:pt>
                <c:pt idx="9">
                  <c:v>2</c:v>
                </c:pt>
                <c:pt idx="10">
                  <c:v>12</c:v>
                </c:pt>
                <c:pt idx="11">
                  <c:v>6</c:v>
                </c:pt>
                <c:pt idx="12">
                  <c:v>5</c:v>
                </c:pt>
                <c:pt idx="13">
                  <c:v>11</c:v>
                </c:pt>
                <c:pt idx="14">
                  <c:v>14</c:v>
                </c:pt>
                <c:pt idx="15">
                  <c:v>6</c:v>
                </c:pt>
                <c:pt idx="16">
                  <c:v>5</c:v>
                </c:pt>
                <c:pt idx="17">
                  <c:v>2</c:v>
                </c:pt>
                <c:pt idx="18">
                  <c:v>0</c:v>
                </c:pt>
                <c:pt idx="19">
                  <c:v>0</c:v>
                </c:pt>
                <c:pt idx="20">
                  <c:v>2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01B-4B82-A95E-3C6541C3CE8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0363832"/>
        <c:axId val="350364160"/>
      </c:lineChart>
      <c:catAx>
        <c:axId val="3503638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364160"/>
        <c:crosses val="autoZero"/>
        <c:auto val="1"/>
        <c:lblAlgn val="ctr"/>
        <c:lblOffset val="100"/>
        <c:noMultiLvlLbl val="0"/>
      </c:catAx>
      <c:valAx>
        <c:axId val="350364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363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@VirginRadioOman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21</c:v>
                </c:pt>
                <c:pt idx="1">
                  <c:v>19</c:v>
                </c:pt>
                <c:pt idx="2">
                  <c:v>19</c:v>
                </c:pt>
                <c:pt idx="3">
                  <c:v>21</c:v>
                </c:pt>
                <c:pt idx="4">
                  <c:v>14</c:v>
                </c:pt>
                <c:pt idx="5">
                  <c:v>7</c:v>
                </c:pt>
                <c:pt idx="6">
                  <c:v>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ACC-4E43-8721-7E3F881FAD7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0366536"/>
        <c:axId val="350366864"/>
      </c:barChart>
      <c:catAx>
        <c:axId val="3503665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366864"/>
        <c:crosses val="autoZero"/>
        <c:auto val="1"/>
        <c:lblAlgn val="ctr"/>
        <c:lblOffset val="100"/>
        <c:noMultiLvlLbl val="0"/>
      </c:catAx>
      <c:valAx>
        <c:axId val="350366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3665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@VirginRadioOman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Sheet1!$A$2:$A$78</c:f>
              <c:numCache>
                <c:formatCode>m/d/yyyy</c:formatCode>
                <c:ptCount val="77"/>
                <c:pt idx="0">
                  <c:v>43175</c:v>
                </c:pt>
                <c:pt idx="1">
                  <c:v>43176</c:v>
                </c:pt>
                <c:pt idx="2">
                  <c:v>43177</c:v>
                </c:pt>
                <c:pt idx="3">
                  <c:v>43178</c:v>
                </c:pt>
                <c:pt idx="4">
                  <c:v>43179</c:v>
                </c:pt>
                <c:pt idx="5">
                  <c:v>43180</c:v>
                </c:pt>
                <c:pt idx="6">
                  <c:v>43181</c:v>
                </c:pt>
                <c:pt idx="7">
                  <c:v>43182</c:v>
                </c:pt>
                <c:pt idx="8">
                  <c:v>43183</c:v>
                </c:pt>
                <c:pt idx="9">
                  <c:v>43184</c:v>
                </c:pt>
                <c:pt idx="10">
                  <c:v>43185</c:v>
                </c:pt>
                <c:pt idx="11">
                  <c:v>43186</c:v>
                </c:pt>
                <c:pt idx="12">
                  <c:v>43187</c:v>
                </c:pt>
                <c:pt idx="13">
                  <c:v>43188</c:v>
                </c:pt>
                <c:pt idx="14">
                  <c:v>43189</c:v>
                </c:pt>
                <c:pt idx="15">
                  <c:v>43190</c:v>
                </c:pt>
                <c:pt idx="16">
                  <c:v>43191</c:v>
                </c:pt>
                <c:pt idx="17">
                  <c:v>43192</c:v>
                </c:pt>
                <c:pt idx="18">
                  <c:v>43193</c:v>
                </c:pt>
                <c:pt idx="19">
                  <c:v>43194</c:v>
                </c:pt>
                <c:pt idx="20">
                  <c:v>43195</c:v>
                </c:pt>
                <c:pt idx="21">
                  <c:v>43196</c:v>
                </c:pt>
                <c:pt idx="22">
                  <c:v>43197</c:v>
                </c:pt>
                <c:pt idx="23">
                  <c:v>43198</c:v>
                </c:pt>
                <c:pt idx="24">
                  <c:v>43199</c:v>
                </c:pt>
                <c:pt idx="25">
                  <c:v>43200</c:v>
                </c:pt>
                <c:pt idx="26">
                  <c:v>43201</c:v>
                </c:pt>
                <c:pt idx="27">
                  <c:v>43202</c:v>
                </c:pt>
                <c:pt idx="28">
                  <c:v>43203</c:v>
                </c:pt>
                <c:pt idx="29">
                  <c:v>43204</c:v>
                </c:pt>
                <c:pt idx="30">
                  <c:v>43205</c:v>
                </c:pt>
                <c:pt idx="31">
                  <c:v>43206</c:v>
                </c:pt>
                <c:pt idx="32">
                  <c:v>43207</c:v>
                </c:pt>
                <c:pt idx="33">
                  <c:v>43208</c:v>
                </c:pt>
                <c:pt idx="34">
                  <c:v>43209</c:v>
                </c:pt>
                <c:pt idx="35">
                  <c:v>43210</c:v>
                </c:pt>
                <c:pt idx="36">
                  <c:v>43211</c:v>
                </c:pt>
                <c:pt idx="37">
                  <c:v>43212</c:v>
                </c:pt>
                <c:pt idx="38">
                  <c:v>43213</c:v>
                </c:pt>
                <c:pt idx="39">
                  <c:v>43214</c:v>
                </c:pt>
                <c:pt idx="40">
                  <c:v>43215</c:v>
                </c:pt>
                <c:pt idx="41">
                  <c:v>43216</c:v>
                </c:pt>
                <c:pt idx="42">
                  <c:v>43217</c:v>
                </c:pt>
                <c:pt idx="43">
                  <c:v>43218</c:v>
                </c:pt>
                <c:pt idx="44">
                  <c:v>43219</c:v>
                </c:pt>
                <c:pt idx="45">
                  <c:v>43220</c:v>
                </c:pt>
                <c:pt idx="46">
                  <c:v>43221</c:v>
                </c:pt>
                <c:pt idx="47">
                  <c:v>43222</c:v>
                </c:pt>
                <c:pt idx="48">
                  <c:v>43223</c:v>
                </c:pt>
                <c:pt idx="49">
                  <c:v>43224</c:v>
                </c:pt>
                <c:pt idx="50">
                  <c:v>43225</c:v>
                </c:pt>
                <c:pt idx="51">
                  <c:v>43226</c:v>
                </c:pt>
                <c:pt idx="52">
                  <c:v>43227</c:v>
                </c:pt>
                <c:pt idx="53">
                  <c:v>43228</c:v>
                </c:pt>
                <c:pt idx="54">
                  <c:v>43229</c:v>
                </c:pt>
                <c:pt idx="55">
                  <c:v>43230</c:v>
                </c:pt>
                <c:pt idx="56">
                  <c:v>43231</c:v>
                </c:pt>
                <c:pt idx="57">
                  <c:v>43232</c:v>
                </c:pt>
                <c:pt idx="58">
                  <c:v>43233</c:v>
                </c:pt>
                <c:pt idx="59">
                  <c:v>43234</c:v>
                </c:pt>
                <c:pt idx="60">
                  <c:v>43235</c:v>
                </c:pt>
                <c:pt idx="61">
                  <c:v>43236</c:v>
                </c:pt>
                <c:pt idx="62">
                  <c:v>43237</c:v>
                </c:pt>
                <c:pt idx="63">
                  <c:v>43238</c:v>
                </c:pt>
                <c:pt idx="64">
                  <c:v>43239</c:v>
                </c:pt>
                <c:pt idx="65">
                  <c:v>43240</c:v>
                </c:pt>
                <c:pt idx="66">
                  <c:v>43241</c:v>
                </c:pt>
                <c:pt idx="67">
                  <c:v>43242</c:v>
                </c:pt>
                <c:pt idx="68">
                  <c:v>43243</c:v>
                </c:pt>
                <c:pt idx="69">
                  <c:v>43244</c:v>
                </c:pt>
                <c:pt idx="70">
                  <c:v>43245</c:v>
                </c:pt>
                <c:pt idx="71">
                  <c:v>43246</c:v>
                </c:pt>
                <c:pt idx="72">
                  <c:v>43247</c:v>
                </c:pt>
                <c:pt idx="73">
                  <c:v>43248</c:v>
                </c:pt>
                <c:pt idx="74">
                  <c:v>43249</c:v>
                </c:pt>
                <c:pt idx="75">
                  <c:v>43250</c:v>
                </c:pt>
                <c:pt idx="76">
                  <c:v>43251</c:v>
                </c:pt>
              </c:numCache>
            </c:numRef>
          </c:cat>
          <c:val>
            <c:numRef>
              <c:f>Sheet1!$B$2:$B$78</c:f>
              <c:numCache>
                <c:formatCode>General</c:formatCode>
                <c:ptCount val="77"/>
                <c:pt idx="0">
                  <c:v>12.290502793296</c:v>
                </c:pt>
                <c:pt idx="1">
                  <c:v>9.1891891891892001</c:v>
                </c:pt>
                <c:pt idx="2">
                  <c:v>16.243654822334999</c:v>
                </c:pt>
                <c:pt idx="3">
                  <c:v>12.272727272727</c:v>
                </c:pt>
                <c:pt idx="4">
                  <c:v>2.9288702928869998</c:v>
                </c:pt>
                <c:pt idx="5">
                  <c:v>2.6748971193415998</c:v>
                </c:pt>
                <c:pt idx="6">
                  <c:v>5.3061224489796004</c:v>
                </c:pt>
                <c:pt idx="7">
                  <c:v>2.4193548387097001</c:v>
                </c:pt>
                <c:pt idx="8">
                  <c:v>2.3809523809524</c:v>
                </c:pt>
                <c:pt idx="9">
                  <c:v>1.3833992094862</c:v>
                </c:pt>
                <c:pt idx="10">
                  <c:v>2.6246719160105001</c:v>
                </c:pt>
                <c:pt idx="11">
                  <c:v>2.4904214559387001</c:v>
                </c:pt>
                <c:pt idx="12">
                  <c:v>0.73260073260073</c:v>
                </c:pt>
                <c:pt idx="13">
                  <c:v>1.4440433212996</c:v>
                </c:pt>
                <c:pt idx="14">
                  <c:v>0</c:v>
                </c:pt>
                <c:pt idx="15">
                  <c:v>0.35460992907800998</c:v>
                </c:pt>
                <c:pt idx="16">
                  <c:v>0.47449584816133</c:v>
                </c:pt>
                <c:pt idx="17">
                  <c:v>0</c:v>
                </c:pt>
                <c:pt idx="18">
                  <c:v>0.70175438596491002</c:v>
                </c:pt>
                <c:pt idx="19">
                  <c:v>0.46296296296296002</c:v>
                </c:pt>
                <c:pt idx="20">
                  <c:v>0.68728522336770004</c:v>
                </c:pt>
                <c:pt idx="21">
                  <c:v>1.6949152542373001</c:v>
                </c:pt>
                <c:pt idx="22">
                  <c:v>0</c:v>
                </c:pt>
                <c:pt idx="23">
                  <c:v>0.84175084175084003</c:v>
                </c:pt>
                <c:pt idx="24">
                  <c:v>2.3489932885906</c:v>
                </c:pt>
                <c:pt idx="25">
                  <c:v>1.6778523489932999</c:v>
                </c:pt>
                <c:pt idx="26">
                  <c:v>0.83892617449663998</c:v>
                </c:pt>
                <c:pt idx="27">
                  <c:v>0.66889632107023</c:v>
                </c:pt>
                <c:pt idx="28">
                  <c:v>1</c:v>
                </c:pt>
                <c:pt idx="29">
                  <c:v>0</c:v>
                </c:pt>
                <c:pt idx="30">
                  <c:v>0</c:v>
                </c:pt>
                <c:pt idx="31">
                  <c:v>1.6339869281046</c:v>
                </c:pt>
                <c:pt idx="32">
                  <c:v>1.4423076923077001</c:v>
                </c:pt>
                <c:pt idx="33">
                  <c:v>1.2658227848101</c:v>
                </c:pt>
                <c:pt idx="34">
                  <c:v>1.3669821240799001</c:v>
                </c:pt>
                <c:pt idx="35">
                  <c:v>0.94339622641509002</c:v>
                </c:pt>
                <c:pt idx="36">
                  <c:v>0.94043887147335004</c:v>
                </c:pt>
                <c:pt idx="37">
                  <c:v>0</c:v>
                </c:pt>
                <c:pt idx="38">
                  <c:v>0.20768431983385</c:v>
                </c:pt>
                <c:pt idx="39">
                  <c:v>0.31347962382444999</c:v>
                </c:pt>
                <c:pt idx="40">
                  <c:v>0.3125</c:v>
                </c:pt>
                <c:pt idx="41">
                  <c:v>0.41279669762642002</c:v>
                </c:pt>
                <c:pt idx="42">
                  <c:v>1.2269938650307</c:v>
                </c:pt>
                <c:pt idx="43">
                  <c:v>0.30487804878049002</c:v>
                </c:pt>
                <c:pt idx="44">
                  <c:v>0.50813008130081005</c:v>
                </c:pt>
                <c:pt idx="45">
                  <c:v>1.2121212121211999</c:v>
                </c:pt>
                <c:pt idx="46">
                  <c:v>1.3013013013013</c:v>
                </c:pt>
                <c:pt idx="47">
                  <c:v>0.89020771513353003</c:v>
                </c:pt>
                <c:pt idx="48">
                  <c:v>0.14705882352940999</c:v>
                </c:pt>
                <c:pt idx="49">
                  <c:v>0</c:v>
                </c:pt>
                <c:pt idx="50">
                  <c:v>0</c:v>
                </c:pt>
                <c:pt idx="51">
                  <c:v>2.1317829457364001</c:v>
                </c:pt>
                <c:pt idx="52">
                  <c:v>0.57471264367816</c:v>
                </c:pt>
                <c:pt idx="53">
                  <c:v>0</c:v>
                </c:pt>
                <c:pt idx="54">
                  <c:v>0.85470085470085</c:v>
                </c:pt>
                <c:pt idx="55">
                  <c:v>0.84507042253521003</c:v>
                </c:pt>
                <c:pt idx="56">
                  <c:v>0.84269662921347999</c:v>
                </c:pt>
                <c:pt idx="57">
                  <c:v>0.84033613445377997</c:v>
                </c:pt>
                <c:pt idx="58">
                  <c:v>3.0470914127423998</c:v>
                </c:pt>
                <c:pt idx="59">
                  <c:v>0.27472527472526997</c:v>
                </c:pt>
                <c:pt idx="60">
                  <c:v>1.0928961748634001</c:v>
                </c:pt>
                <c:pt idx="61">
                  <c:v>1.0928961748634001</c:v>
                </c:pt>
                <c:pt idx="62">
                  <c:v>0.95367847411443996</c:v>
                </c:pt>
                <c:pt idx="63">
                  <c:v>2.1680216802168002</c:v>
                </c:pt>
                <c:pt idx="64">
                  <c:v>0.53619302949061998</c:v>
                </c:pt>
                <c:pt idx="65">
                  <c:v>1.3333333333333</c:v>
                </c:pt>
                <c:pt idx="66">
                  <c:v>1.6843971631206001</c:v>
                </c:pt>
                <c:pt idx="67">
                  <c:v>0.53333333333333</c:v>
                </c:pt>
                <c:pt idx="68">
                  <c:v>5.3333333333333002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0.78740157480314998</c:v>
                </c:pt>
                <c:pt idx="74">
                  <c:v>2.0887728459530002</c:v>
                </c:pt>
                <c:pt idx="75">
                  <c:v>2.0779220779220999</c:v>
                </c:pt>
                <c:pt idx="76">
                  <c:v>2.9360967184800999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616-4981-B138-BCDE3940702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0572336"/>
        <c:axId val="350573320"/>
      </c:lineChart>
      <c:dateAx>
        <c:axId val="3505723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573320"/>
        <c:crosses val="autoZero"/>
        <c:auto val="1"/>
        <c:lblOffset val="100"/>
        <c:baseTimeUnit val="days"/>
      </c:dateAx>
      <c:valAx>
        <c:axId val="350573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5723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@VirginRadioOman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Sheet1!$A$2:$A$78</c:f>
              <c:numCache>
                <c:formatCode>m/d/yyyy</c:formatCode>
                <c:ptCount val="77"/>
                <c:pt idx="0">
                  <c:v>43175</c:v>
                </c:pt>
                <c:pt idx="1">
                  <c:v>43176</c:v>
                </c:pt>
                <c:pt idx="2">
                  <c:v>43177</c:v>
                </c:pt>
                <c:pt idx="3">
                  <c:v>43178</c:v>
                </c:pt>
                <c:pt idx="4">
                  <c:v>43179</c:v>
                </c:pt>
                <c:pt idx="5">
                  <c:v>43180</c:v>
                </c:pt>
                <c:pt idx="6">
                  <c:v>43181</c:v>
                </c:pt>
                <c:pt idx="7">
                  <c:v>43182</c:v>
                </c:pt>
                <c:pt idx="8">
                  <c:v>43183</c:v>
                </c:pt>
                <c:pt idx="9">
                  <c:v>43184</c:v>
                </c:pt>
                <c:pt idx="10">
                  <c:v>43185</c:v>
                </c:pt>
                <c:pt idx="11">
                  <c:v>43186</c:v>
                </c:pt>
                <c:pt idx="12">
                  <c:v>43187</c:v>
                </c:pt>
                <c:pt idx="13">
                  <c:v>43188</c:v>
                </c:pt>
                <c:pt idx="14">
                  <c:v>43189</c:v>
                </c:pt>
                <c:pt idx="15">
                  <c:v>43190</c:v>
                </c:pt>
                <c:pt idx="16">
                  <c:v>43191</c:v>
                </c:pt>
                <c:pt idx="17">
                  <c:v>43192</c:v>
                </c:pt>
                <c:pt idx="18">
                  <c:v>43193</c:v>
                </c:pt>
                <c:pt idx="19">
                  <c:v>43194</c:v>
                </c:pt>
                <c:pt idx="20">
                  <c:v>43195</c:v>
                </c:pt>
                <c:pt idx="21">
                  <c:v>43196</c:v>
                </c:pt>
                <c:pt idx="22">
                  <c:v>43197</c:v>
                </c:pt>
                <c:pt idx="23">
                  <c:v>43198</c:v>
                </c:pt>
                <c:pt idx="24">
                  <c:v>43199</c:v>
                </c:pt>
                <c:pt idx="25">
                  <c:v>43200</c:v>
                </c:pt>
                <c:pt idx="26">
                  <c:v>43201</c:v>
                </c:pt>
                <c:pt idx="27">
                  <c:v>43202</c:v>
                </c:pt>
                <c:pt idx="28">
                  <c:v>43203</c:v>
                </c:pt>
                <c:pt idx="29">
                  <c:v>43204</c:v>
                </c:pt>
                <c:pt idx="30">
                  <c:v>43205</c:v>
                </c:pt>
                <c:pt idx="31">
                  <c:v>43206</c:v>
                </c:pt>
                <c:pt idx="32">
                  <c:v>43207</c:v>
                </c:pt>
                <c:pt idx="33">
                  <c:v>43208</c:v>
                </c:pt>
                <c:pt idx="34">
                  <c:v>43209</c:v>
                </c:pt>
                <c:pt idx="35">
                  <c:v>43210</c:v>
                </c:pt>
                <c:pt idx="36">
                  <c:v>43211</c:v>
                </c:pt>
                <c:pt idx="37">
                  <c:v>43212</c:v>
                </c:pt>
                <c:pt idx="38">
                  <c:v>43213</c:v>
                </c:pt>
                <c:pt idx="39">
                  <c:v>43214</c:v>
                </c:pt>
                <c:pt idx="40">
                  <c:v>43215</c:v>
                </c:pt>
                <c:pt idx="41">
                  <c:v>43216</c:v>
                </c:pt>
                <c:pt idx="42">
                  <c:v>43217</c:v>
                </c:pt>
                <c:pt idx="43">
                  <c:v>43218</c:v>
                </c:pt>
                <c:pt idx="44">
                  <c:v>43219</c:v>
                </c:pt>
                <c:pt idx="45">
                  <c:v>43220</c:v>
                </c:pt>
                <c:pt idx="46">
                  <c:v>43221</c:v>
                </c:pt>
                <c:pt idx="47">
                  <c:v>43222</c:v>
                </c:pt>
                <c:pt idx="48">
                  <c:v>43223</c:v>
                </c:pt>
                <c:pt idx="49">
                  <c:v>43224</c:v>
                </c:pt>
                <c:pt idx="50">
                  <c:v>43225</c:v>
                </c:pt>
                <c:pt idx="51">
                  <c:v>43226</c:v>
                </c:pt>
                <c:pt idx="52">
                  <c:v>43227</c:v>
                </c:pt>
                <c:pt idx="53">
                  <c:v>43228</c:v>
                </c:pt>
                <c:pt idx="54">
                  <c:v>43229</c:v>
                </c:pt>
                <c:pt idx="55">
                  <c:v>43230</c:v>
                </c:pt>
                <c:pt idx="56">
                  <c:v>43231</c:v>
                </c:pt>
                <c:pt idx="57">
                  <c:v>43232</c:v>
                </c:pt>
                <c:pt idx="58">
                  <c:v>43233</c:v>
                </c:pt>
                <c:pt idx="59">
                  <c:v>43234</c:v>
                </c:pt>
                <c:pt idx="60">
                  <c:v>43235</c:v>
                </c:pt>
                <c:pt idx="61">
                  <c:v>43236</c:v>
                </c:pt>
                <c:pt idx="62">
                  <c:v>43237</c:v>
                </c:pt>
                <c:pt idx="63">
                  <c:v>43238</c:v>
                </c:pt>
                <c:pt idx="64">
                  <c:v>43239</c:v>
                </c:pt>
                <c:pt idx="65">
                  <c:v>43240</c:v>
                </c:pt>
                <c:pt idx="66">
                  <c:v>43241</c:v>
                </c:pt>
                <c:pt idx="67">
                  <c:v>43242</c:v>
                </c:pt>
                <c:pt idx="68">
                  <c:v>43243</c:v>
                </c:pt>
                <c:pt idx="69">
                  <c:v>43244</c:v>
                </c:pt>
                <c:pt idx="70">
                  <c:v>43245</c:v>
                </c:pt>
                <c:pt idx="71">
                  <c:v>43246</c:v>
                </c:pt>
                <c:pt idx="72">
                  <c:v>43247</c:v>
                </c:pt>
                <c:pt idx="73">
                  <c:v>43248</c:v>
                </c:pt>
                <c:pt idx="74">
                  <c:v>43249</c:v>
                </c:pt>
                <c:pt idx="75">
                  <c:v>43250</c:v>
                </c:pt>
                <c:pt idx="76">
                  <c:v>43251</c:v>
                </c:pt>
              </c:numCache>
            </c:numRef>
          </c:cat>
          <c:val>
            <c:numRef>
              <c:f>Sheet1!$B$2:$B$78</c:f>
              <c:numCache>
                <c:formatCode>General</c:formatCode>
                <c:ptCount val="77"/>
                <c:pt idx="0">
                  <c:v>22</c:v>
                </c:pt>
                <c:pt idx="1">
                  <c:v>17</c:v>
                </c:pt>
                <c:pt idx="2">
                  <c:v>32</c:v>
                </c:pt>
                <c:pt idx="3">
                  <c:v>27</c:v>
                </c:pt>
                <c:pt idx="4">
                  <c:v>7</c:v>
                </c:pt>
                <c:pt idx="5">
                  <c:v>6</c:v>
                </c:pt>
                <c:pt idx="6">
                  <c:v>13</c:v>
                </c:pt>
                <c:pt idx="7">
                  <c:v>6</c:v>
                </c:pt>
                <c:pt idx="8">
                  <c:v>6</c:v>
                </c:pt>
                <c:pt idx="9">
                  <c:v>3</c:v>
                </c:pt>
                <c:pt idx="10">
                  <c:v>6</c:v>
                </c:pt>
                <c:pt idx="11">
                  <c:v>6</c:v>
                </c:pt>
                <c:pt idx="12">
                  <c:v>2</c:v>
                </c:pt>
                <c:pt idx="13">
                  <c:v>4</c:v>
                </c:pt>
                <c:pt idx="14">
                  <c:v>0</c:v>
                </c:pt>
                <c:pt idx="15">
                  <c:v>1</c:v>
                </c:pt>
                <c:pt idx="16">
                  <c:v>1</c:v>
                </c:pt>
                <c:pt idx="17">
                  <c:v>0</c:v>
                </c:pt>
                <c:pt idx="18">
                  <c:v>2</c:v>
                </c:pt>
                <c:pt idx="19">
                  <c:v>1</c:v>
                </c:pt>
                <c:pt idx="20">
                  <c:v>2</c:v>
                </c:pt>
                <c:pt idx="21">
                  <c:v>5</c:v>
                </c:pt>
                <c:pt idx="22">
                  <c:v>0</c:v>
                </c:pt>
                <c:pt idx="23">
                  <c:v>2</c:v>
                </c:pt>
                <c:pt idx="24">
                  <c:v>7</c:v>
                </c:pt>
                <c:pt idx="25">
                  <c:v>5</c:v>
                </c:pt>
                <c:pt idx="26">
                  <c:v>2</c:v>
                </c:pt>
                <c:pt idx="27">
                  <c:v>2</c:v>
                </c:pt>
                <c:pt idx="28">
                  <c:v>3</c:v>
                </c:pt>
                <c:pt idx="29">
                  <c:v>0</c:v>
                </c:pt>
                <c:pt idx="30">
                  <c:v>0</c:v>
                </c:pt>
                <c:pt idx="31">
                  <c:v>5</c:v>
                </c:pt>
                <c:pt idx="32">
                  <c:v>4</c:v>
                </c:pt>
                <c:pt idx="33">
                  <c:v>4</c:v>
                </c:pt>
                <c:pt idx="34">
                  <c:v>4</c:v>
                </c:pt>
                <c:pt idx="35">
                  <c:v>3</c:v>
                </c:pt>
                <c:pt idx="36">
                  <c:v>3</c:v>
                </c:pt>
                <c:pt idx="37">
                  <c:v>0</c:v>
                </c:pt>
                <c:pt idx="38">
                  <c:v>0</c:v>
                </c:pt>
                <c:pt idx="39">
                  <c:v>1</c:v>
                </c:pt>
                <c:pt idx="40">
                  <c:v>1</c:v>
                </c:pt>
                <c:pt idx="41">
                  <c:v>1</c:v>
                </c:pt>
                <c:pt idx="42">
                  <c:v>4</c:v>
                </c:pt>
                <c:pt idx="43">
                  <c:v>1</c:v>
                </c:pt>
                <c:pt idx="44">
                  <c:v>1</c:v>
                </c:pt>
                <c:pt idx="45">
                  <c:v>4</c:v>
                </c:pt>
                <c:pt idx="46">
                  <c:v>4</c:v>
                </c:pt>
                <c:pt idx="47">
                  <c:v>3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7</c:v>
                </c:pt>
                <c:pt idx="52">
                  <c:v>2</c:v>
                </c:pt>
                <c:pt idx="53">
                  <c:v>0</c:v>
                </c:pt>
                <c:pt idx="54">
                  <c:v>3</c:v>
                </c:pt>
                <c:pt idx="55">
                  <c:v>3</c:v>
                </c:pt>
                <c:pt idx="56">
                  <c:v>3</c:v>
                </c:pt>
                <c:pt idx="57">
                  <c:v>3</c:v>
                </c:pt>
                <c:pt idx="58">
                  <c:v>11</c:v>
                </c:pt>
                <c:pt idx="59">
                  <c:v>1</c:v>
                </c:pt>
                <c:pt idx="60">
                  <c:v>4</c:v>
                </c:pt>
                <c:pt idx="61">
                  <c:v>4</c:v>
                </c:pt>
                <c:pt idx="62">
                  <c:v>3</c:v>
                </c:pt>
                <c:pt idx="63">
                  <c:v>8</c:v>
                </c:pt>
                <c:pt idx="64">
                  <c:v>2</c:v>
                </c:pt>
                <c:pt idx="65">
                  <c:v>5</c:v>
                </c:pt>
                <c:pt idx="66">
                  <c:v>6</c:v>
                </c:pt>
                <c:pt idx="67">
                  <c:v>2</c:v>
                </c:pt>
                <c:pt idx="68">
                  <c:v>20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3</c:v>
                </c:pt>
                <c:pt idx="74">
                  <c:v>8</c:v>
                </c:pt>
                <c:pt idx="75">
                  <c:v>8</c:v>
                </c:pt>
                <c:pt idx="76">
                  <c:v>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2AF-48A8-A391-471740E4DE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0384112"/>
        <c:axId val="350383456"/>
      </c:lineChart>
      <c:dateAx>
        <c:axId val="3503841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383456"/>
        <c:crosses val="autoZero"/>
        <c:auto val="1"/>
        <c:lblOffset val="100"/>
        <c:baseTimeUnit val="days"/>
      </c:dateAx>
      <c:valAx>
        <c:axId val="350383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384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virginradiooman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Sheet1!$A$2:$A$78</c:f>
              <c:numCache>
                <c:formatCode>m/d/yyyy</c:formatCode>
                <c:ptCount val="77"/>
                <c:pt idx="0">
                  <c:v>43175</c:v>
                </c:pt>
                <c:pt idx="1">
                  <c:v>43176</c:v>
                </c:pt>
                <c:pt idx="2">
                  <c:v>43177</c:v>
                </c:pt>
                <c:pt idx="3">
                  <c:v>43178</c:v>
                </c:pt>
                <c:pt idx="4">
                  <c:v>43179</c:v>
                </c:pt>
                <c:pt idx="5">
                  <c:v>43180</c:v>
                </c:pt>
                <c:pt idx="6">
                  <c:v>43181</c:v>
                </c:pt>
                <c:pt idx="7">
                  <c:v>43182</c:v>
                </c:pt>
                <c:pt idx="8">
                  <c:v>43183</c:v>
                </c:pt>
                <c:pt idx="9">
                  <c:v>43184</c:v>
                </c:pt>
                <c:pt idx="10">
                  <c:v>43185</c:v>
                </c:pt>
                <c:pt idx="11">
                  <c:v>43186</c:v>
                </c:pt>
                <c:pt idx="12">
                  <c:v>43187</c:v>
                </c:pt>
                <c:pt idx="13">
                  <c:v>43188</c:v>
                </c:pt>
                <c:pt idx="14">
                  <c:v>43189</c:v>
                </c:pt>
                <c:pt idx="15">
                  <c:v>43190</c:v>
                </c:pt>
                <c:pt idx="16">
                  <c:v>43191</c:v>
                </c:pt>
                <c:pt idx="17">
                  <c:v>43192</c:v>
                </c:pt>
                <c:pt idx="18">
                  <c:v>43193</c:v>
                </c:pt>
                <c:pt idx="19">
                  <c:v>43194</c:v>
                </c:pt>
                <c:pt idx="20">
                  <c:v>43195</c:v>
                </c:pt>
                <c:pt idx="21">
                  <c:v>43196</c:v>
                </c:pt>
                <c:pt idx="22">
                  <c:v>43197</c:v>
                </c:pt>
                <c:pt idx="23">
                  <c:v>43198</c:v>
                </c:pt>
                <c:pt idx="24">
                  <c:v>43199</c:v>
                </c:pt>
                <c:pt idx="25">
                  <c:v>43200</c:v>
                </c:pt>
                <c:pt idx="26">
                  <c:v>43201</c:v>
                </c:pt>
                <c:pt idx="27">
                  <c:v>43202</c:v>
                </c:pt>
                <c:pt idx="28">
                  <c:v>43203</c:v>
                </c:pt>
                <c:pt idx="29">
                  <c:v>43204</c:v>
                </c:pt>
                <c:pt idx="30">
                  <c:v>43205</c:v>
                </c:pt>
                <c:pt idx="31">
                  <c:v>43206</c:v>
                </c:pt>
                <c:pt idx="32">
                  <c:v>43207</c:v>
                </c:pt>
                <c:pt idx="33">
                  <c:v>43208</c:v>
                </c:pt>
                <c:pt idx="34">
                  <c:v>43209</c:v>
                </c:pt>
                <c:pt idx="35">
                  <c:v>43210</c:v>
                </c:pt>
                <c:pt idx="36">
                  <c:v>43211</c:v>
                </c:pt>
                <c:pt idx="37">
                  <c:v>43212</c:v>
                </c:pt>
                <c:pt idx="38">
                  <c:v>43213</c:v>
                </c:pt>
                <c:pt idx="39">
                  <c:v>43214</c:v>
                </c:pt>
                <c:pt idx="40">
                  <c:v>43215</c:v>
                </c:pt>
                <c:pt idx="41">
                  <c:v>43216</c:v>
                </c:pt>
                <c:pt idx="42">
                  <c:v>43217</c:v>
                </c:pt>
                <c:pt idx="43">
                  <c:v>43218</c:v>
                </c:pt>
                <c:pt idx="44">
                  <c:v>43219</c:v>
                </c:pt>
                <c:pt idx="45">
                  <c:v>43220</c:v>
                </c:pt>
                <c:pt idx="46">
                  <c:v>43221</c:v>
                </c:pt>
                <c:pt idx="47">
                  <c:v>43222</c:v>
                </c:pt>
                <c:pt idx="48">
                  <c:v>43223</c:v>
                </c:pt>
                <c:pt idx="49">
                  <c:v>43224</c:v>
                </c:pt>
                <c:pt idx="50">
                  <c:v>43225</c:v>
                </c:pt>
                <c:pt idx="51">
                  <c:v>43226</c:v>
                </c:pt>
                <c:pt idx="52">
                  <c:v>43227</c:v>
                </c:pt>
                <c:pt idx="53">
                  <c:v>43228</c:v>
                </c:pt>
                <c:pt idx="54">
                  <c:v>43229</c:v>
                </c:pt>
                <c:pt idx="55">
                  <c:v>43230</c:v>
                </c:pt>
                <c:pt idx="56">
                  <c:v>43231</c:v>
                </c:pt>
                <c:pt idx="57">
                  <c:v>43232</c:v>
                </c:pt>
                <c:pt idx="58">
                  <c:v>43233</c:v>
                </c:pt>
                <c:pt idx="59">
                  <c:v>43234</c:v>
                </c:pt>
                <c:pt idx="60">
                  <c:v>43235</c:v>
                </c:pt>
                <c:pt idx="61">
                  <c:v>43236</c:v>
                </c:pt>
                <c:pt idx="62">
                  <c:v>43237</c:v>
                </c:pt>
                <c:pt idx="63">
                  <c:v>43238</c:v>
                </c:pt>
                <c:pt idx="64">
                  <c:v>43239</c:v>
                </c:pt>
                <c:pt idx="65">
                  <c:v>43240</c:v>
                </c:pt>
                <c:pt idx="66">
                  <c:v>43241</c:v>
                </c:pt>
                <c:pt idx="67">
                  <c:v>43242</c:v>
                </c:pt>
                <c:pt idx="68">
                  <c:v>43243</c:v>
                </c:pt>
                <c:pt idx="69">
                  <c:v>43244</c:v>
                </c:pt>
                <c:pt idx="70">
                  <c:v>43245</c:v>
                </c:pt>
                <c:pt idx="71">
                  <c:v>43246</c:v>
                </c:pt>
                <c:pt idx="72">
                  <c:v>43247</c:v>
                </c:pt>
                <c:pt idx="73">
                  <c:v>43248</c:v>
                </c:pt>
                <c:pt idx="74">
                  <c:v>43249</c:v>
                </c:pt>
                <c:pt idx="75">
                  <c:v>43250</c:v>
                </c:pt>
                <c:pt idx="76">
                  <c:v>43251</c:v>
                </c:pt>
              </c:numCache>
            </c:numRef>
          </c:cat>
          <c:val>
            <c:numRef>
              <c:f>Sheet1!$B$2:$B$78</c:f>
              <c:numCache>
                <c:formatCode>General</c:formatCode>
                <c:ptCount val="77"/>
                <c:pt idx="0">
                  <c:v>241</c:v>
                </c:pt>
                <c:pt idx="1">
                  <c:v>261</c:v>
                </c:pt>
                <c:pt idx="2">
                  <c:v>340</c:v>
                </c:pt>
                <c:pt idx="3">
                  <c:v>408</c:v>
                </c:pt>
                <c:pt idx="4">
                  <c:v>430</c:v>
                </c:pt>
                <c:pt idx="5">
                  <c:v>446</c:v>
                </c:pt>
                <c:pt idx="6">
                  <c:v>460</c:v>
                </c:pt>
                <c:pt idx="7">
                  <c:v>470</c:v>
                </c:pt>
                <c:pt idx="8">
                  <c:v>482</c:v>
                </c:pt>
                <c:pt idx="9">
                  <c:v>488</c:v>
                </c:pt>
                <c:pt idx="10">
                  <c:v>500</c:v>
                </c:pt>
                <c:pt idx="11">
                  <c:v>534</c:v>
                </c:pt>
                <c:pt idx="12">
                  <c:v>541</c:v>
                </c:pt>
                <c:pt idx="13">
                  <c:v>566</c:v>
                </c:pt>
                <c:pt idx="14">
                  <c:v>573</c:v>
                </c:pt>
                <c:pt idx="15">
                  <c:v>583</c:v>
                </c:pt>
                <c:pt idx="18">
                  <c:v>610</c:v>
                </c:pt>
                <c:pt idx="19">
                  <c:v>618</c:v>
                </c:pt>
                <c:pt idx="20">
                  <c:v>636</c:v>
                </c:pt>
                <c:pt idx="21">
                  <c:v>647</c:v>
                </c:pt>
                <c:pt idx="22">
                  <c:v>662</c:v>
                </c:pt>
                <c:pt idx="23">
                  <c:v>676</c:v>
                </c:pt>
                <c:pt idx="24">
                  <c:v>693</c:v>
                </c:pt>
                <c:pt idx="25">
                  <c:v>704</c:v>
                </c:pt>
                <c:pt idx="26">
                  <c:v>721</c:v>
                </c:pt>
                <c:pt idx="27">
                  <c:v>733</c:v>
                </c:pt>
                <c:pt idx="28">
                  <c:v>741</c:v>
                </c:pt>
                <c:pt idx="29">
                  <c:v>756</c:v>
                </c:pt>
                <c:pt idx="30">
                  <c:v>766</c:v>
                </c:pt>
                <c:pt idx="31">
                  <c:v>775</c:v>
                </c:pt>
                <c:pt idx="32">
                  <c:v>790</c:v>
                </c:pt>
                <c:pt idx="33">
                  <c:v>807</c:v>
                </c:pt>
                <c:pt idx="34">
                  <c:v>823</c:v>
                </c:pt>
                <c:pt idx="35">
                  <c:v>836</c:v>
                </c:pt>
                <c:pt idx="36">
                  <c:v>857</c:v>
                </c:pt>
                <c:pt idx="37">
                  <c:v>881</c:v>
                </c:pt>
                <c:pt idx="38">
                  <c:v>893</c:v>
                </c:pt>
                <c:pt idx="39">
                  <c:v>902</c:v>
                </c:pt>
                <c:pt idx="40">
                  <c:v>925</c:v>
                </c:pt>
                <c:pt idx="41">
                  <c:v>935</c:v>
                </c:pt>
                <c:pt idx="42">
                  <c:v>950</c:v>
                </c:pt>
                <c:pt idx="43">
                  <c:v>957</c:v>
                </c:pt>
                <c:pt idx="44">
                  <c:v>969</c:v>
                </c:pt>
                <c:pt idx="45">
                  <c:v>978</c:v>
                </c:pt>
                <c:pt idx="46">
                  <c:v>986</c:v>
                </c:pt>
                <c:pt idx="47">
                  <c:v>1003</c:v>
                </c:pt>
                <c:pt idx="48">
                  <c:v>1001</c:v>
                </c:pt>
                <c:pt idx="49">
                  <c:v>1005</c:v>
                </c:pt>
                <c:pt idx="50">
                  <c:v>1009</c:v>
                </c:pt>
                <c:pt idx="51">
                  <c:v>1020</c:v>
                </c:pt>
                <c:pt idx="52">
                  <c:v>1022</c:v>
                </c:pt>
                <c:pt idx="53">
                  <c:v>1027</c:v>
                </c:pt>
                <c:pt idx="54">
                  <c:v>1044</c:v>
                </c:pt>
                <c:pt idx="55">
                  <c:v>1043</c:v>
                </c:pt>
                <c:pt idx="56">
                  <c:v>1048</c:v>
                </c:pt>
                <c:pt idx="57">
                  <c:v>1056</c:v>
                </c:pt>
                <c:pt idx="58">
                  <c:v>1062</c:v>
                </c:pt>
                <c:pt idx="59">
                  <c:v>1069</c:v>
                </c:pt>
                <c:pt idx="60">
                  <c:v>1072</c:v>
                </c:pt>
                <c:pt idx="61">
                  <c:v>1079</c:v>
                </c:pt>
                <c:pt idx="62">
                  <c:v>1082</c:v>
                </c:pt>
                <c:pt idx="63">
                  <c:v>1090</c:v>
                </c:pt>
                <c:pt idx="64">
                  <c:v>1094</c:v>
                </c:pt>
                <c:pt idx="65">
                  <c:v>1096</c:v>
                </c:pt>
                <c:pt idx="66">
                  <c:v>1108</c:v>
                </c:pt>
                <c:pt idx="67">
                  <c:v>1115</c:v>
                </c:pt>
                <c:pt idx="68">
                  <c:v>1126</c:v>
                </c:pt>
                <c:pt idx="69">
                  <c:v>1135</c:v>
                </c:pt>
                <c:pt idx="70">
                  <c:v>1139</c:v>
                </c:pt>
                <c:pt idx="71">
                  <c:v>1150</c:v>
                </c:pt>
                <c:pt idx="72">
                  <c:v>1156</c:v>
                </c:pt>
                <c:pt idx="73">
                  <c:v>1157</c:v>
                </c:pt>
                <c:pt idx="74">
                  <c:v>1162</c:v>
                </c:pt>
                <c:pt idx="75">
                  <c:v>1170</c:v>
                </c:pt>
                <c:pt idx="76">
                  <c:v>1173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3D1-41B8-8745-B82BDEB9F8B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54531792"/>
        <c:axId val="154529168"/>
      </c:lineChart>
      <c:dateAx>
        <c:axId val="1545317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4529168"/>
        <c:crosses val="autoZero"/>
        <c:auto val="1"/>
        <c:lblOffset val="100"/>
        <c:baseTimeUnit val="days"/>
      </c:dateAx>
      <c:valAx>
        <c:axId val="154529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4531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virginradiooman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Sheet1!$A$2:$A$78</c:f>
              <c:numCache>
                <c:formatCode>m/d/yyyy</c:formatCode>
                <c:ptCount val="77"/>
                <c:pt idx="0">
                  <c:v>43175</c:v>
                </c:pt>
                <c:pt idx="1">
                  <c:v>43176</c:v>
                </c:pt>
                <c:pt idx="2">
                  <c:v>43177</c:v>
                </c:pt>
                <c:pt idx="3">
                  <c:v>43178</c:v>
                </c:pt>
                <c:pt idx="4">
                  <c:v>43179</c:v>
                </c:pt>
                <c:pt idx="5">
                  <c:v>43180</c:v>
                </c:pt>
                <c:pt idx="6">
                  <c:v>43181</c:v>
                </c:pt>
                <c:pt idx="7">
                  <c:v>43182</c:v>
                </c:pt>
                <c:pt idx="8">
                  <c:v>43183</c:v>
                </c:pt>
                <c:pt idx="9">
                  <c:v>43184</c:v>
                </c:pt>
                <c:pt idx="10">
                  <c:v>43185</c:v>
                </c:pt>
                <c:pt idx="11">
                  <c:v>43186</c:v>
                </c:pt>
                <c:pt idx="12">
                  <c:v>43187</c:v>
                </c:pt>
                <c:pt idx="13">
                  <c:v>43188</c:v>
                </c:pt>
                <c:pt idx="14">
                  <c:v>43189</c:v>
                </c:pt>
                <c:pt idx="15">
                  <c:v>43190</c:v>
                </c:pt>
                <c:pt idx="16">
                  <c:v>43191</c:v>
                </c:pt>
                <c:pt idx="17">
                  <c:v>43192</c:v>
                </c:pt>
                <c:pt idx="18">
                  <c:v>43193</c:v>
                </c:pt>
                <c:pt idx="19">
                  <c:v>43194</c:v>
                </c:pt>
                <c:pt idx="20">
                  <c:v>43195</c:v>
                </c:pt>
                <c:pt idx="21">
                  <c:v>43196</c:v>
                </c:pt>
                <c:pt idx="22">
                  <c:v>43197</c:v>
                </c:pt>
                <c:pt idx="23">
                  <c:v>43198</c:v>
                </c:pt>
                <c:pt idx="24">
                  <c:v>43199</c:v>
                </c:pt>
                <c:pt idx="25">
                  <c:v>43200</c:v>
                </c:pt>
                <c:pt idx="26">
                  <c:v>43201</c:v>
                </c:pt>
                <c:pt idx="27">
                  <c:v>43202</c:v>
                </c:pt>
                <c:pt idx="28">
                  <c:v>43203</c:v>
                </c:pt>
                <c:pt idx="29">
                  <c:v>43204</c:v>
                </c:pt>
                <c:pt idx="30">
                  <c:v>43205</c:v>
                </c:pt>
                <c:pt idx="31">
                  <c:v>43206</c:v>
                </c:pt>
                <c:pt idx="32">
                  <c:v>43207</c:v>
                </c:pt>
                <c:pt idx="33">
                  <c:v>43208</c:v>
                </c:pt>
                <c:pt idx="34">
                  <c:v>43209</c:v>
                </c:pt>
                <c:pt idx="35">
                  <c:v>43210</c:v>
                </c:pt>
                <c:pt idx="36">
                  <c:v>43211</c:v>
                </c:pt>
                <c:pt idx="37">
                  <c:v>43212</c:v>
                </c:pt>
                <c:pt idx="38">
                  <c:v>43213</c:v>
                </c:pt>
                <c:pt idx="39">
                  <c:v>43214</c:v>
                </c:pt>
                <c:pt idx="40">
                  <c:v>43215</c:v>
                </c:pt>
                <c:pt idx="41">
                  <c:v>43216</c:v>
                </c:pt>
                <c:pt idx="42">
                  <c:v>43217</c:v>
                </c:pt>
                <c:pt idx="43">
                  <c:v>43218</c:v>
                </c:pt>
                <c:pt idx="44">
                  <c:v>43219</c:v>
                </c:pt>
                <c:pt idx="45">
                  <c:v>43220</c:v>
                </c:pt>
                <c:pt idx="46">
                  <c:v>43221</c:v>
                </c:pt>
                <c:pt idx="47">
                  <c:v>43222</c:v>
                </c:pt>
                <c:pt idx="48">
                  <c:v>43223</c:v>
                </c:pt>
                <c:pt idx="49">
                  <c:v>43224</c:v>
                </c:pt>
                <c:pt idx="50">
                  <c:v>43225</c:v>
                </c:pt>
                <c:pt idx="51">
                  <c:v>43226</c:v>
                </c:pt>
                <c:pt idx="52">
                  <c:v>43227</c:v>
                </c:pt>
                <c:pt idx="53">
                  <c:v>43228</c:v>
                </c:pt>
                <c:pt idx="54">
                  <c:v>43229</c:v>
                </c:pt>
                <c:pt idx="55">
                  <c:v>43230</c:v>
                </c:pt>
                <c:pt idx="56">
                  <c:v>43231</c:v>
                </c:pt>
                <c:pt idx="57">
                  <c:v>43232</c:v>
                </c:pt>
                <c:pt idx="58">
                  <c:v>43233</c:v>
                </c:pt>
                <c:pt idx="59">
                  <c:v>43234</c:v>
                </c:pt>
                <c:pt idx="60">
                  <c:v>43235</c:v>
                </c:pt>
                <c:pt idx="61">
                  <c:v>43236</c:v>
                </c:pt>
                <c:pt idx="62">
                  <c:v>43237</c:v>
                </c:pt>
                <c:pt idx="63">
                  <c:v>43238</c:v>
                </c:pt>
                <c:pt idx="64">
                  <c:v>43239</c:v>
                </c:pt>
                <c:pt idx="65">
                  <c:v>43240</c:v>
                </c:pt>
                <c:pt idx="66">
                  <c:v>43241</c:v>
                </c:pt>
                <c:pt idx="67">
                  <c:v>43242</c:v>
                </c:pt>
                <c:pt idx="68">
                  <c:v>43243</c:v>
                </c:pt>
                <c:pt idx="69">
                  <c:v>43244</c:v>
                </c:pt>
                <c:pt idx="70">
                  <c:v>43245</c:v>
                </c:pt>
                <c:pt idx="71">
                  <c:v>43246</c:v>
                </c:pt>
                <c:pt idx="72">
                  <c:v>43247</c:v>
                </c:pt>
                <c:pt idx="73">
                  <c:v>43248</c:v>
                </c:pt>
                <c:pt idx="74">
                  <c:v>43249</c:v>
                </c:pt>
                <c:pt idx="75">
                  <c:v>43250</c:v>
                </c:pt>
                <c:pt idx="76">
                  <c:v>43251</c:v>
                </c:pt>
              </c:numCache>
            </c:numRef>
          </c:cat>
          <c:val>
            <c:numRef>
              <c:f>Sheet1!$B$2:$B$78</c:f>
              <c:numCache>
                <c:formatCode>General</c:formatCode>
                <c:ptCount val="77"/>
                <c:pt idx="0">
                  <c:v>35.117800000000003</c:v>
                </c:pt>
                <c:pt idx="1">
                  <c:v>46.613500000000002</c:v>
                </c:pt>
                <c:pt idx="2">
                  <c:v>51.247900000000001</c:v>
                </c:pt>
                <c:pt idx="3">
                  <c:v>0</c:v>
                </c:pt>
                <c:pt idx="4">
                  <c:v>16.706399999999999</c:v>
                </c:pt>
                <c:pt idx="5">
                  <c:v>14.6119</c:v>
                </c:pt>
                <c:pt idx="6">
                  <c:v>13.907299999999999</c:v>
                </c:pt>
                <c:pt idx="7">
                  <c:v>0</c:v>
                </c:pt>
                <c:pt idx="8">
                  <c:v>0</c:v>
                </c:pt>
                <c:pt idx="9">
                  <c:v>12.577299999999999</c:v>
                </c:pt>
                <c:pt idx="10">
                  <c:v>11.943300000000001</c:v>
                </c:pt>
                <c:pt idx="11">
                  <c:v>0</c:v>
                </c:pt>
                <c:pt idx="12">
                  <c:v>14.1395</c:v>
                </c:pt>
                <c:pt idx="13">
                  <c:v>0</c:v>
                </c:pt>
                <c:pt idx="14">
                  <c:v>0</c:v>
                </c:pt>
                <c:pt idx="15">
                  <c:v>9.8615999999999993</c:v>
                </c:pt>
                <c:pt idx="16">
                  <c:v>0</c:v>
                </c:pt>
                <c:pt idx="17">
                  <c:v>0</c:v>
                </c:pt>
                <c:pt idx="18">
                  <c:v>10.394</c:v>
                </c:pt>
                <c:pt idx="19">
                  <c:v>0</c:v>
                </c:pt>
                <c:pt idx="20">
                  <c:v>11.3238</c:v>
                </c:pt>
                <c:pt idx="21">
                  <c:v>7.3266</c:v>
                </c:pt>
                <c:pt idx="22">
                  <c:v>0</c:v>
                </c:pt>
                <c:pt idx="23">
                  <c:v>11.210800000000001</c:v>
                </c:pt>
                <c:pt idx="24">
                  <c:v>0</c:v>
                </c:pt>
                <c:pt idx="25">
                  <c:v>0</c:v>
                </c:pt>
                <c:pt idx="26">
                  <c:v>7.5789</c:v>
                </c:pt>
                <c:pt idx="27">
                  <c:v>0</c:v>
                </c:pt>
                <c:pt idx="28">
                  <c:v>8.9551999999999996</c:v>
                </c:pt>
                <c:pt idx="29">
                  <c:v>0</c:v>
                </c:pt>
                <c:pt idx="30">
                  <c:v>9.8554999999999993</c:v>
                </c:pt>
                <c:pt idx="31">
                  <c:v>13.6275</c:v>
                </c:pt>
                <c:pt idx="32">
                  <c:v>5.8785999999999996</c:v>
                </c:pt>
                <c:pt idx="33">
                  <c:v>10.144</c:v>
                </c:pt>
                <c:pt idx="34">
                  <c:v>13.169700000000001</c:v>
                </c:pt>
                <c:pt idx="35">
                  <c:v>0</c:v>
                </c:pt>
                <c:pt idx="36">
                  <c:v>0</c:v>
                </c:pt>
                <c:pt idx="37">
                  <c:v>7.9785000000000004</c:v>
                </c:pt>
                <c:pt idx="38">
                  <c:v>12.514099999999999</c:v>
                </c:pt>
                <c:pt idx="39">
                  <c:v>3.8997000000000002</c:v>
                </c:pt>
                <c:pt idx="40">
                  <c:v>9.2500999999999998</c:v>
                </c:pt>
                <c:pt idx="41">
                  <c:v>8.2796000000000003</c:v>
                </c:pt>
                <c:pt idx="42">
                  <c:v>10.079599999999999</c:v>
                </c:pt>
                <c:pt idx="43">
                  <c:v>6.3975</c:v>
                </c:pt>
                <c:pt idx="44">
                  <c:v>9.0343</c:v>
                </c:pt>
                <c:pt idx="45">
                  <c:v>8.0122999999999998</c:v>
                </c:pt>
                <c:pt idx="46">
                  <c:v>11.9145</c:v>
                </c:pt>
                <c:pt idx="47">
                  <c:v>16.189</c:v>
                </c:pt>
                <c:pt idx="48">
                  <c:v>11.1776</c:v>
                </c:pt>
                <c:pt idx="49">
                  <c:v>9.5713000000000008</c:v>
                </c:pt>
                <c:pt idx="50">
                  <c:v>7.0506000000000002</c:v>
                </c:pt>
                <c:pt idx="51">
                  <c:v>7.4584999999999999</c:v>
                </c:pt>
                <c:pt idx="52">
                  <c:v>6.2683999999999997</c:v>
                </c:pt>
                <c:pt idx="53">
                  <c:v>10.444100000000001</c:v>
                </c:pt>
                <c:pt idx="54">
                  <c:v>11.2989</c:v>
                </c:pt>
                <c:pt idx="55">
                  <c:v>7.7942999999999998</c:v>
                </c:pt>
                <c:pt idx="56">
                  <c:v>7.5084</c:v>
                </c:pt>
                <c:pt idx="57">
                  <c:v>8.9829000000000008</c:v>
                </c:pt>
                <c:pt idx="58">
                  <c:v>9.3956999999999997</c:v>
                </c:pt>
                <c:pt idx="59">
                  <c:v>4.9741999999999997</c:v>
                </c:pt>
                <c:pt idx="60">
                  <c:v>8.6875</c:v>
                </c:pt>
                <c:pt idx="61">
                  <c:v>4.2770999999999999</c:v>
                </c:pt>
                <c:pt idx="62">
                  <c:v>6.9721000000000002</c:v>
                </c:pt>
                <c:pt idx="63">
                  <c:v>5.1565000000000003</c:v>
                </c:pt>
                <c:pt idx="64">
                  <c:v>14.2857</c:v>
                </c:pt>
                <c:pt idx="65">
                  <c:v>8.9497999999999998</c:v>
                </c:pt>
                <c:pt idx="66">
                  <c:v>8.6206999999999994</c:v>
                </c:pt>
                <c:pt idx="67">
                  <c:v>5.2632000000000003</c:v>
                </c:pt>
                <c:pt idx="68">
                  <c:v>6.6933999999999996</c:v>
                </c:pt>
                <c:pt idx="69">
                  <c:v>7.6957000000000004</c:v>
                </c:pt>
                <c:pt idx="70">
                  <c:v>4.3095999999999997</c:v>
                </c:pt>
                <c:pt idx="71">
                  <c:v>8.1694999999999993</c:v>
                </c:pt>
                <c:pt idx="72">
                  <c:v>7.0251999999999999</c:v>
                </c:pt>
                <c:pt idx="73">
                  <c:v>7.1768000000000001</c:v>
                </c:pt>
                <c:pt idx="74">
                  <c:v>5.3902999999999999</c:v>
                </c:pt>
                <c:pt idx="75">
                  <c:v>8.4476999999999993</c:v>
                </c:pt>
                <c:pt idx="76">
                  <c:v>5.8898999999999999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FC9-41EA-B81E-A201F4EA9B4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0837272"/>
        <c:axId val="350835632"/>
      </c:lineChart>
      <c:dateAx>
        <c:axId val="3508372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835632"/>
        <c:crosses val="autoZero"/>
        <c:auto val="1"/>
        <c:lblOffset val="100"/>
        <c:baseTimeUnit val="days"/>
      </c:dateAx>
      <c:valAx>
        <c:axId val="350835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837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virginradiooman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Sheet1!$A$2:$A$78</c:f>
              <c:numCache>
                <c:formatCode>m/d/yyyy</c:formatCode>
                <c:ptCount val="77"/>
                <c:pt idx="0">
                  <c:v>43175</c:v>
                </c:pt>
                <c:pt idx="1">
                  <c:v>43176</c:v>
                </c:pt>
                <c:pt idx="2">
                  <c:v>43177</c:v>
                </c:pt>
                <c:pt idx="3">
                  <c:v>43178</c:v>
                </c:pt>
                <c:pt idx="4">
                  <c:v>43179</c:v>
                </c:pt>
                <c:pt idx="5">
                  <c:v>43180</c:v>
                </c:pt>
                <c:pt idx="6">
                  <c:v>43181</c:v>
                </c:pt>
                <c:pt idx="7">
                  <c:v>43182</c:v>
                </c:pt>
                <c:pt idx="8">
                  <c:v>43183</c:v>
                </c:pt>
                <c:pt idx="9">
                  <c:v>43184</c:v>
                </c:pt>
                <c:pt idx="10">
                  <c:v>43185</c:v>
                </c:pt>
                <c:pt idx="11">
                  <c:v>43186</c:v>
                </c:pt>
                <c:pt idx="12">
                  <c:v>43187</c:v>
                </c:pt>
                <c:pt idx="13">
                  <c:v>43188</c:v>
                </c:pt>
                <c:pt idx="14">
                  <c:v>43189</c:v>
                </c:pt>
                <c:pt idx="15">
                  <c:v>43190</c:v>
                </c:pt>
                <c:pt idx="16">
                  <c:v>43191</c:v>
                </c:pt>
                <c:pt idx="17">
                  <c:v>43192</c:v>
                </c:pt>
                <c:pt idx="18">
                  <c:v>43193</c:v>
                </c:pt>
                <c:pt idx="19">
                  <c:v>43194</c:v>
                </c:pt>
                <c:pt idx="20">
                  <c:v>43195</c:v>
                </c:pt>
                <c:pt idx="21">
                  <c:v>43196</c:v>
                </c:pt>
                <c:pt idx="22">
                  <c:v>43197</c:v>
                </c:pt>
                <c:pt idx="23">
                  <c:v>43198</c:v>
                </c:pt>
                <c:pt idx="24">
                  <c:v>43199</c:v>
                </c:pt>
                <c:pt idx="25">
                  <c:v>43200</c:v>
                </c:pt>
                <c:pt idx="26">
                  <c:v>43201</c:v>
                </c:pt>
                <c:pt idx="27">
                  <c:v>43202</c:v>
                </c:pt>
                <c:pt idx="28">
                  <c:v>43203</c:v>
                </c:pt>
                <c:pt idx="29">
                  <c:v>43204</c:v>
                </c:pt>
                <c:pt idx="30">
                  <c:v>43205</c:v>
                </c:pt>
                <c:pt idx="31">
                  <c:v>43206</c:v>
                </c:pt>
                <c:pt idx="32">
                  <c:v>43207</c:v>
                </c:pt>
                <c:pt idx="33">
                  <c:v>43208</c:v>
                </c:pt>
                <c:pt idx="34">
                  <c:v>43209</c:v>
                </c:pt>
                <c:pt idx="35">
                  <c:v>43210</c:v>
                </c:pt>
                <c:pt idx="36">
                  <c:v>43211</c:v>
                </c:pt>
                <c:pt idx="37">
                  <c:v>43212</c:v>
                </c:pt>
                <c:pt idx="38">
                  <c:v>43213</c:v>
                </c:pt>
                <c:pt idx="39">
                  <c:v>43214</c:v>
                </c:pt>
                <c:pt idx="40">
                  <c:v>43215</c:v>
                </c:pt>
                <c:pt idx="41">
                  <c:v>43216</c:v>
                </c:pt>
                <c:pt idx="42">
                  <c:v>43217</c:v>
                </c:pt>
                <c:pt idx="43">
                  <c:v>43218</c:v>
                </c:pt>
                <c:pt idx="44">
                  <c:v>43219</c:v>
                </c:pt>
                <c:pt idx="45">
                  <c:v>43220</c:v>
                </c:pt>
                <c:pt idx="46">
                  <c:v>43221</c:v>
                </c:pt>
                <c:pt idx="47">
                  <c:v>43222</c:v>
                </c:pt>
                <c:pt idx="48">
                  <c:v>43223</c:v>
                </c:pt>
                <c:pt idx="49">
                  <c:v>43224</c:v>
                </c:pt>
                <c:pt idx="50">
                  <c:v>43225</c:v>
                </c:pt>
                <c:pt idx="51">
                  <c:v>43226</c:v>
                </c:pt>
                <c:pt idx="52">
                  <c:v>43227</c:v>
                </c:pt>
                <c:pt idx="53">
                  <c:v>43228</c:v>
                </c:pt>
                <c:pt idx="54">
                  <c:v>43229</c:v>
                </c:pt>
                <c:pt idx="55">
                  <c:v>43230</c:v>
                </c:pt>
                <c:pt idx="56">
                  <c:v>43231</c:v>
                </c:pt>
                <c:pt idx="57">
                  <c:v>43232</c:v>
                </c:pt>
                <c:pt idx="58">
                  <c:v>43233</c:v>
                </c:pt>
                <c:pt idx="59">
                  <c:v>43234</c:v>
                </c:pt>
                <c:pt idx="60">
                  <c:v>43235</c:v>
                </c:pt>
                <c:pt idx="61">
                  <c:v>43236</c:v>
                </c:pt>
                <c:pt idx="62">
                  <c:v>43237</c:v>
                </c:pt>
                <c:pt idx="63">
                  <c:v>43238</c:v>
                </c:pt>
                <c:pt idx="64">
                  <c:v>43239</c:v>
                </c:pt>
                <c:pt idx="65">
                  <c:v>43240</c:v>
                </c:pt>
                <c:pt idx="66">
                  <c:v>43241</c:v>
                </c:pt>
                <c:pt idx="67">
                  <c:v>43242</c:v>
                </c:pt>
                <c:pt idx="68">
                  <c:v>43243</c:v>
                </c:pt>
                <c:pt idx="69">
                  <c:v>43244</c:v>
                </c:pt>
                <c:pt idx="70">
                  <c:v>43245</c:v>
                </c:pt>
                <c:pt idx="71">
                  <c:v>43246</c:v>
                </c:pt>
                <c:pt idx="72">
                  <c:v>43247</c:v>
                </c:pt>
                <c:pt idx="73">
                  <c:v>43248</c:v>
                </c:pt>
                <c:pt idx="74">
                  <c:v>43249</c:v>
                </c:pt>
                <c:pt idx="75">
                  <c:v>43250</c:v>
                </c:pt>
                <c:pt idx="76">
                  <c:v>43251</c:v>
                </c:pt>
              </c:numCache>
            </c:numRef>
          </c:cat>
          <c:val>
            <c:numRef>
              <c:f>Sheet1!$B$2:$B$78</c:f>
              <c:numCache>
                <c:formatCode>General</c:formatCode>
                <c:ptCount val="77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0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  <c:pt idx="9">
                  <c:v>2</c:v>
                </c:pt>
                <c:pt idx="10">
                  <c:v>1</c:v>
                </c:pt>
                <c:pt idx="11">
                  <c:v>0</c:v>
                </c:pt>
                <c:pt idx="12">
                  <c:v>2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2</c:v>
                </c:pt>
                <c:pt idx="17">
                  <c:v>1</c:v>
                </c:pt>
                <c:pt idx="18">
                  <c:v>1</c:v>
                </c:pt>
                <c:pt idx="19">
                  <c:v>0</c:v>
                </c:pt>
                <c:pt idx="20">
                  <c:v>1</c:v>
                </c:pt>
                <c:pt idx="21">
                  <c:v>1</c:v>
                </c:pt>
                <c:pt idx="22">
                  <c:v>0</c:v>
                </c:pt>
                <c:pt idx="23">
                  <c:v>1</c:v>
                </c:pt>
                <c:pt idx="24">
                  <c:v>0</c:v>
                </c:pt>
                <c:pt idx="25">
                  <c:v>0</c:v>
                </c:pt>
                <c:pt idx="26">
                  <c:v>1</c:v>
                </c:pt>
                <c:pt idx="27">
                  <c:v>0</c:v>
                </c:pt>
                <c:pt idx="28">
                  <c:v>1</c:v>
                </c:pt>
                <c:pt idx="29">
                  <c:v>0</c:v>
                </c:pt>
                <c:pt idx="30">
                  <c:v>1</c:v>
                </c:pt>
                <c:pt idx="31">
                  <c:v>1</c:v>
                </c:pt>
                <c:pt idx="32">
                  <c:v>1</c:v>
                </c:pt>
                <c:pt idx="33">
                  <c:v>1</c:v>
                </c:pt>
                <c:pt idx="34">
                  <c:v>3</c:v>
                </c:pt>
                <c:pt idx="35">
                  <c:v>0</c:v>
                </c:pt>
                <c:pt idx="36">
                  <c:v>0</c:v>
                </c:pt>
                <c:pt idx="37">
                  <c:v>3</c:v>
                </c:pt>
                <c:pt idx="38">
                  <c:v>2</c:v>
                </c:pt>
                <c:pt idx="39">
                  <c:v>1</c:v>
                </c:pt>
                <c:pt idx="40">
                  <c:v>2</c:v>
                </c:pt>
                <c:pt idx="41">
                  <c:v>2</c:v>
                </c:pt>
                <c:pt idx="42">
                  <c:v>1</c:v>
                </c:pt>
                <c:pt idx="43">
                  <c:v>1</c:v>
                </c:pt>
                <c:pt idx="44">
                  <c:v>1</c:v>
                </c:pt>
                <c:pt idx="45">
                  <c:v>1</c:v>
                </c:pt>
                <c:pt idx="46">
                  <c:v>1</c:v>
                </c:pt>
                <c:pt idx="47">
                  <c:v>1</c:v>
                </c:pt>
                <c:pt idx="48">
                  <c:v>1</c:v>
                </c:pt>
                <c:pt idx="49">
                  <c:v>1</c:v>
                </c:pt>
                <c:pt idx="50">
                  <c:v>1</c:v>
                </c:pt>
                <c:pt idx="51">
                  <c:v>3</c:v>
                </c:pt>
                <c:pt idx="52">
                  <c:v>2</c:v>
                </c:pt>
                <c:pt idx="53">
                  <c:v>1</c:v>
                </c:pt>
                <c:pt idx="54">
                  <c:v>3</c:v>
                </c:pt>
                <c:pt idx="55">
                  <c:v>3</c:v>
                </c:pt>
                <c:pt idx="56">
                  <c:v>2</c:v>
                </c:pt>
                <c:pt idx="57">
                  <c:v>2</c:v>
                </c:pt>
                <c:pt idx="58">
                  <c:v>2</c:v>
                </c:pt>
                <c:pt idx="59">
                  <c:v>1</c:v>
                </c:pt>
                <c:pt idx="60">
                  <c:v>1</c:v>
                </c:pt>
                <c:pt idx="61">
                  <c:v>2</c:v>
                </c:pt>
                <c:pt idx="62">
                  <c:v>3</c:v>
                </c:pt>
                <c:pt idx="63">
                  <c:v>1</c:v>
                </c:pt>
                <c:pt idx="64">
                  <c:v>1</c:v>
                </c:pt>
                <c:pt idx="65">
                  <c:v>2</c:v>
                </c:pt>
                <c:pt idx="66">
                  <c:v>2</c:v>
                </c:pt>
                <c:pt idx="67">
                  <c:v>2</c:v>
                </c:pt>
                <c:pt idx="68">
                  <c:v>1</c:v>
                </c:pt>
                <c:pt idx="69">
                  <c:v>2</c:v>
                </c:pt>
                <c:pt idx="70">
                  <c:v>1</c:v>
                </c:pt>
                <c:pt idx="71">
                  <c:v>2</c:v>
                </c:pt>
                <c:pt idx="72">
                  <c:v>1</c:v>
                </c:pt>
                <c:pt idx="73">
                  <c:v>2</c:v>
                </c:pt>
                <c:pt idx="74">
                  <c:v>2</c:v>
                </c:pt>
                <c:pt idx="75">
                  <c:v>2</c:v>
                </c:pt>
                <c:pt idx="76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C75-4943-BD5A-29980A08DA7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1484344"/>
        <c:axId val="351482048"/>
      </c:lineChart>
      <c:dateAx>
        <c:axId val="3514843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1482048"/>
        <c:crosses val="autoZero"/>
        <c:auto val="1"/>
        <c:lblOffset val="100"/>
        <c:baseTimeUnit val="days"/>
      </c:dateAx>
      <c:valAx>
        <c:axId val="351482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1484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52112E-C765-4900-A8EE-F1929003EE3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/>
              <a:t>Virgin Radio Oman vs Hi FM vs TFM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3993B1-85CC-4A38-B523-4A03CE67337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SABCO Media</a:t>
            </a:r>
          </a:p>
        </p:txBody>
      </p:sp>
    </p:spTree>
    <p:extLst>
      <p:ext uri="{BB962C8B-B14F-4D97-AF65-F5344CB8AC3E}">
        <p14:creationId xmlns:p14="http://schemas.microsoft.com/office/powerpoint/2010/main" val="36299072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29CD11-347B-4D5C-9A96-64014FD01B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6962BCA-5DD6-47B0-ADEC-96199346CFF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9738925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36C4B7-32B0-4D65-8AB4-8EF4F16757B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151279-4ADA-4928-AC47-330247EE1F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36230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BF784B-E97A-4662-AC12-21B6D1740E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VRO Only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1F07C86-D476-4821-AF51-D23190D0E79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5572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9226063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6472628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3932219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6450298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7225065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1200614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7245892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4059409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8191682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361437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70574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Virgin Radio 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28936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5.4716 %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71537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2CE0CD-FAEA-44D2-8A37-059E34E9CD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10716083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DCD789-B2EE-4FC5-9A79-203D06B16C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AEEFAD9-BF67-4D85-8405-B88689D4A40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9746185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B945FB-3B29-4FDB-964E-5732E2501B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2767BE-6798-4E5C-B2C1-4FBD700F5A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20382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F7DBEB-16FC-46EE-B072-49A380D83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8A43C5F-011C-4F40-9226-23A5D95354D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2073489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70489A-B5B4-4E8F-BC16-E6F7C9FBDE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1AAAA9-E91D-4A7C-A36D-75CE3B66FD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74217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1C7B40-3CC3-4B17-B4E3-8AFBC8746A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A24F3C4-D892-4079-8F07-97B6068505B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0227105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0D14C5-DE43-4E77-B70B-560F31C917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B8430C-93CF-46BB-936B-45AE807882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86663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94F15F-13C9-4D96-ABCD-DB8C689D3A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870F7DE-77C3-4625-9389-15126505A05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9025523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C68678-6F95-4FDD-A1E3-ACB0E03EA2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1B5E4D-CEDA-4DC1-B069-F79E1DEABA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63067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27357A-3764-455F-8A62-8BCD299DBB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0F0CA2E-4E37-4322-BCE0-410AC108D67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428427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DBAED3-C31B-4A27-895C-03980F5ECE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0952CE-D6F9-490E-8AFC-CD70E9628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0343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D2E98A-9EED-490D-96F3-47C3C749A8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People Talking About This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0B63420-9D1B-489E-A5EA-48DBF9C9F66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0686356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F48AAF-5562-44A2-9D06-F5DCA7B8DF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C6C732-1748-4323-8FA3-46C0DB1161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26372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002006-C25D-4BBA-8BE5-2FE41C467A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FE94A25-2EB7-4BB5-A3BF-EA741BAAE67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3487082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8B859F-49EC-4AAF-9B19-441C64F178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D06099-5B30-4304-BC4F-37D305F548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43545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7B49AE-EC01-494B-9D1D-F7406B82E7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People Talking About This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5C3BF9B-825E-4CD4-AB14-B32732465CD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8473544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AB47C2-A34C-4988-BA2A-2C8FF2AE17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C597E2-07C8-4147-8F1B-DB4D829830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82983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22F61F-1C81-4104-9D2B-CAC9EAAF3C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FFC13C2-DE6E-4933-A11E-A7AEFD05A02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237457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6B8297-3F3F-4DD8-82D7-209293BDD7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5F98B4-E96B-4A01-A40E-5E16A72A92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242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1173CE-8723-421E-B401-5402D24083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Radar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E5F387D-FC75-458C-A3F1-92C441A7592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65087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97BC15-6399-44AB-B332-0B748F83641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E11989-FB59-4585-A765-D0CC7A3D6D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88227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64F316-64ED-4F6D-B6E8-F9B6776AA9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VRO Only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8EECB79-3369-4A5A-A186-E8DC993E64E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326108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25123205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531424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959884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558597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254286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825312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825521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274619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771416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075145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18449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758831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155421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912302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80143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1.7302 %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70382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59640E-D9EF-4C61-B8D8-5AFC7A07AC6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33434170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DE1343-83D1-4C2E-9662-9EF2D6B8CA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04A2D34-7B2A-42DD-9477-5999A5FAAC2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441956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632124-593D-4377-84F2-573408AF54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1DC5D8-49ED-4700-96FB-D89682446E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51332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58A8D-9E67-4BB3-9E45-037EB5BF2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Tweets Change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F66F048-B121-4A1A-AC7E-D6A7D601CCA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600076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50722B-1F82-4052-9FC5-223B409CFE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490942-B8AB-4223-814B-A3EDADCC37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70782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A8426C-03C5-49A0-A294-D3A245903D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Hour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5BC327D-CD43-4981-9F26-28124B4F4D3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895290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46CF23-AB65-4B05-81D8-9DA2258B57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D49A15-590D-427E-92EA-37EBFD9B07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634513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B7917D-BFAC-4614-8F13-C4C7AF1807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Weekday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311BA12-F303-4AC5-8BA5-AA33A002E2A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8516327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C1A7B8-4768-4F07-B5A7-4713EF1362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52763A-7A13-4C47-96A4-A63298903E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90091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D0E55A-F22E-4A2A-8615-FF6CD7642A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7E71B86-2986-4C26-87E1-EC77590E6DF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344776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302E6C-F5CA-4893-99FA-0E4AAB4E641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2D3598-9D0E-4E03-8522-2194794A90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188668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4AD026-CA2B-4606-A5D0-5BE8703B32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Average Interactions Per Own Tweet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70E2C9C-2F89-4ECA-984B-2B2A5342EE0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160358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DB74CD-D6AD-4260-82AD-B2BC0B1638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0C6D56-F719-4972-9207-0CF766D86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30682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D785A0-2E6F-40EB-AF0C-6401993F06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VRO Only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C37D7F4-B380-4C6C-A529-93C65601D50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192763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802210938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117184984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5998937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212251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14130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40371796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901113832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24818678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8299302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582240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39075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11.7097 %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66790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38D148-F25E-4C28-BD64-0B2B3A6279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157229740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D85A14-ACF4-422E-9986-9D35E2C517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3038C05-C6FE-4B43-8A83-5B08C00115B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0182990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8CA8FD-7286-4106-9C73-D161D3F05C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9D684C-EEED-4129-973B-13CB6CDDD1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41618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2A6CF6-9F5D-4F74-9B70-A1F0FE6CCB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70F5D3F-BB4C-4F2C-9DC4-F6A2538E617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938237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959F2C-EADC-44E5-9B34-212811CE82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03/16/2018 - 07/01/2018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500F44-8919-40D4-8F5E-E9ECF590C6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009896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EB3944-049C-48F6-BD49-2346DE48E6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3CFE7BA-2516-4EA3-BF41-5E036726DC6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220113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7DDC4E-5FC6-4D02-A35F-0C8EF9B78A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91DAB6-2CA5-4D34-A1B9-DCC7BBE150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187481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395</Words>
  <Application>Microsoft Office PowerPoint</Application>
  <PresentationFormat>On-screen Show (4:3)</PresentationFormat>
  <Paragraphs>136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7" baseType="lpstr">
      <vt:lpstr>Calibri</vt:lpstr>
      <vt:lpstr>Arial</vt:lpstr>
      <vt:lpstr>quintly_template</vt:lpstr>
      <vt:lpstr>Virgin Radio Oman vs Hi FM vs TFM</vt:lpstr>
      <vt:lpstr>Facebook Key Metrics Radar | VRO Only</vt:lpstr>
      <vt:lpstr>Facebook Key Metrics Table | VRO Only</vt:lpstr>
      <vt:lpstr>Facebook Fans Total | VRO Only</vt:lpstr>
      <vt:lpstr>Facebook Own Posts | VRO Only</vt:lpstr>
      <vt:lpstr>Facebook Own Posts By Hour | VRO Only</vt:lpstr>
      <vt:lpstr>Facebook Own Posts By Weekday | VRO Only</vt:lpstr>
      <vt:lpstr>Facebook Post Type Distribution Per Profile | VRO Only</vt:lpstr>
      <vt:lpstr>Facebook People Talking About This | VRO Only</vt:lpstr>
      <vt:lpstr>Facebook Interaction Rate | VRO Only</vt:lpstr>
      <vt:lpstr>Facebook Average People Talking About This | VRO Only</vt:lpstr>
      <vt:lpstr>Facebook Average Interactions Per Post | VRO Only</vt:lpstr>
      <vt:lpstr>Twitter Key Metrics Radar | VRO Only</vt:lpstr>
      <vt:lpstr>Twitter Key Metrics Table | VRO Only</vt:lpstr>
      <vt:lpstr>Twitter Followers Total | VRO Only</vt:lpstr>
      <vt:lpstr>Twitter Tweets Change | VRO Only</vt:lpstr>
      <vt:lpstr>Twitter Own Tweets By Hour | VRO Only</vt:lpstr>
      <vt:lpstr>Twitter Own Tweets By Weekday | VRO Only</vt:lpstr>
      <vt:lpstr>Twitter Interaction Rate | VRO Only</vt:lpstr>
      <vt:lpstr>Twitter Average Interactions Per Own Tweet | VRO Only</vt:lpstr>
      <vt:lpstr>Instagram Key Metrics Table | VRO Only</vt:lpstr>
      <vt:lpstr>Instagram Followers Total | VRO Only</vt:lpstr>
      <vt:lpstr>Instagram Interaction Rate | VRO Only</vt:lpstr>
      <vt:lpstr>Instagram Posts | VRO Only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Virgin Radio Oman vs Hi FM vs TFM</dc:title>
  <dc:creator>Administrator</dc:creator>
  <cp:lastModifiedBy>Administrator</cp:lastModifiedBy>
  <cp:revision>1</cp:revision>
  <dcterms:created xsi:type="dcterms:W3CDTF">2018-06-19T09:53:43Z</dcterms:created>
  <dcterms:modified xsi:type="dcterms:W3CDTF">2018-06-19T09:54:21Z</dcterms:modified>
</cp:coreProperties>
</file>