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2.6983999999999999</c:v>
                </c:pt>
                <c:pt idx="5">
                  <c:v>-6.5198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E-4227-A937-7FF227F605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3.8805999999999998</c:v>
                </c:pt>
                <c:pt idx="1">
                  <c:v>27.777799999999999</c:v>
                </c:pt>
                <c:pt idx="2">
                  <c:v>38.8889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6E-4227-A937-7FF227F60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509520"/>
        <c:axId val="284513128"/>
      </c:radarChart>
      <c:catAx>
        <c:axId val="28450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3128"/>
        <c:crosses val="autoZero"/>
        <c:auto val="1"/>
        <c:lblAlgn val="ctr"/>
        <c:lblOffset val="100"/>
        <c:noMultiLvlLbl val="0"/>
      </c:catAx>
      <c:valAx>
        <c:axId val="28451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0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18687</c:v>
                </c:pt>
                <c:pt idx="1">
                  <c:v>18665</c:v>
                </c:pt>
                <c:pt idx="2">
                  <c:v>18631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A0-4558-B498-99D49695BF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699</c:v>
                </c:pt>
                <c:pt idx="1">
                  <c:v>710</c:v>
                </c:pt>
                <c:pt idx="2">
                  <c:v>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A0-4558-B498-99D49695B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45264"/>
        <c:axId val="290246576"/>
      </c:lineChart>
      <c:dateAx>
        <c:axId val="29024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6576"/>
        <c:crosses val="autoZero"/>
        <c:auto val="1"/>
        <c:lblOffset val="100"/>
        <c:baseTimeUnit val="months"/>
      </c:dateAx>
      <c:valAx>
        <c:axId val="2902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E-4E03-9312-9901F1FCA0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CE-4E03-9312-9901F1FCA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246560"/>
        <c:axId val="354244592"/>
      </c:lineChart>
      <c:dateAx>
        <c:axId val="35424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44592"/>
        <c:crosses val="autoZero"/>
        <c:auto val="1"/>
        <c:lblOffset val="100"/>
        <c:baseTimeUnit val="months"/>
      </c:dateAx>
      <c:valAx>
        <c:axId val="35424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4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51-4DE5-9369-881980F79C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51-4DE5-9369-881980F79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242952"/>
        <c:axId val="354243280"/>
      </c:lineChart>
      <c:catAx>
        <c:axId val="35424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43280"/>
        <c:crosses val="autoZero"/>
        <c:auto val="1"/>
        <c:lblAlgn val="ctr"/>
        <c:lblOffset val="100"/>
        <c:noMultiLvlLbl val="0"/>
      </c:catAx>
      <c:valAx>
        <c:axId val="35424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4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F-4B3B-8D53-0F570A382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EF-4B3B-8D53-0F570A382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43624"/>
        <c:axId val="284512472"/>
      </c:barChart>
      <c:catAx>
        <c:axId val="29024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2472"/>
        <c:crosses val="autoZero"/>
        <c:auto val="1"/>
        <c:lblAlgn val="ctr"/>
        <c:lblOffset val="100"/>
        <c:noMultiLvlLbl val="0"/>
      </c:catAx>
      <c:valAx>
        <c:axId val="28451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6-4116-99B7-191E880C56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6-4116-99B7-191E880C56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26-4116-99B7-191E880C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635344"/>
        <c:axId val="353638296"/>
      </c:barChart>
      <c:catAx>
        <c:axId val="35363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8296"/>
        <c:crosses val="autoZero"/>
        <c:auto val="1"/>
        <c:lblAlgn val="ctr"/>
        <c:lblOffset val="100"/>
        <c:noMultiLvlLbl val="0"/>
      </c:catAx>
      <c:valAx>
        <c:axId val="35363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14</c:v>
                </c:pt>
                <c:pt idx="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C5-4A66-BC20-BE82D11D2B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C5-4A66-BC20-BE82D11D2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34360"/>
        <c:axId val="353637312"/>
      </c:lineChart>
      <c:dateAx>
        <c:axId val="353634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7312"/>
        <c:crosses val="autoZero"/>
        <c:auto val="1"/>
        <c:lblOffset val="100"/>
        <c:baseTimeUnit val="months"/>
      </c:dateAx>
      <c:valAx>
        <c:axId val="3536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2.4095095309488002E-2</c:v>
                </c:pt>
                <c:pt idx="2">
                  <c:v>1.5082046332046E-2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F-43D3-A74D-A701C059D0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0.50505050505050997</c:v>
                </c:pt>
                <c:pt idx="1">
                  <c:v>0</c:v>
                </c:pt>
                <c:pt idx="2">
                  <c:v>0.65176908752328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CF-43D3-A74D-A701C059D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39936"/>
        <c:axId val="353635016"/>
      </c:lineChart>
      <c:dateAx>
        <c:axId val="353639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5016"/>
        <c:crosses val="autoZero"/>
        <c:auto val="1"/>
        <c:lblOffset val="100"/>
        <c:baseTimeUnit val="months"/>
      </c:dateAx>
      <c:valAx>
        <c:axId val="35363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11</c:v>
                </c:pt>
                <c:pt idx="2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7-4E0C-9023-41346F2726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F7-4E0C-9023-41346F272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72224"/>
        <c:axId val="289070912"/>
      </c:lineChart>
      <c:dateAx>
        <c:axId val="28907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0912"/>
        <c:crosses val="autoZero"/>
        <c:auto val="1"/>
        <c:lblOffset val="100"/>
        <c:baseTimeUnit val="months"/>
      </c:dateAx>
      <c:valAx>
        <c:axId val="28907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E2-44F8-962A-953156F1AB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E2-44F8-962A-953156F1A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72880"/>
        <c:axId val="289073536"/>
      </c:lineChart>
      <c:dateAx>
        <c:axId val="28907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3536"/>
        <c:crosses val="autoZero"/>
        <c:auto val="1"/>
        <c:lblOffset val="100"/>
        <c:baseTimeUnit val="months"/>
      </c:dateAx>
      <c:valAx>
        <c:axId val="28907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17.158899999999999</c:v>
                </c:pt>
                <c:pt idx="3">
                  <c:v>5.5494000000000003</c:v>
                </c:pt>
                <c:pt idx="4">
                  <c:v>100</c:v>
                </c:pt>
                <c:pt idx="5">
                  <c:v>100</c:v>
                </c:pt>
                <c:pt idx="6">
                  <c:v>12.1579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1-4FEF-948E-0932F11F33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11.1409</c:v>
                </c:pt>
                <c:pt idx="1">
                  <c:v>20.101099999999999</c:v>
                </c:pt>
                <c:pt idx="2">
                  <c:v>100</c:v>
                </c:pt>
                <c:pt idx="3">
                  <c:v>100</c:v>
                </c:pt>
                <c:pt idx="4">
                  <c:v>69.235900000000001</c:v>
                </c:pt>
                <c:pt idx="5">
                  <c:v>62.763599999999997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1-4FEF-948E-0932F11F3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788312"/>
        <c:axId val="356785032"/>
      </c:radarChart>
      <c:catAx>
        <c:axId val="35678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5032"/>
        <c:crosses val="autoZero"/>
        <c:auto val="1"/>
        <c:lblAlgn val="ctr"/>
        <c:lblOffset val="100"/>
        <c:noMultiLvlLbl val="0"/>
      </c:catAx>
      <c:valAx>
        <c:axId val="35678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522636</c:v>
                </c:pt>
                <c:pt idx="1">
                  <c:v>523984</c:v>
                </c:pt>
                <c:pt idx="2">
                  <c:v>526912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4A-46A3-BB5E-C2D8672244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55693</c:v>
                </c:pt>
                <c:pt idx="1">
                  <c:v>57010</c:v>
                </c:pt>
                <c:pt idx="2">
                  <c:v>58703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4A-46A3-BB5E-C2D867224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55936"/>
        <c:axId val="349254296"/>
      </c:lineChart>
      <c:dateAx>
        <c:axId val="34925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4296"/>
        <c:crosses val="autoZero"/>
        <c:auto val="1"/>
        <c:lblOffset val="100"/>
        <c:baseTimeUnit val="months"/>
      </c:dateAx>
      <c:valAx>
        <c:axId val="34925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733</c:v>
                </c:pt>
                <c:pt idx="1">
                  <c:v>559</c:v>
                </c:pt>
                <c:pt idx="2">
                  <c:v>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76-4640-AD59-ED37F9D885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258</c:v>
                </c:pt>
                <c:pt idx="1">
                  <c:v>172</c:v>
                </c:pt>
                <c:pt idx="2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76-4640-AD59-ED37F9D88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54624"/>
        <c:axId val="349256264"/>
      </c:lineChart>
      <c:dateAx>
        <c:axId val="34925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6264"/>
        <c:crosses val="autoZero"/>
        <c:auto val="1"/>
        <c:lblOffset val="100"/>
        <c:baseTimeUnit val="months"/>
      </c:dateAx>
      <c:valAx>
        <c:axId val="34925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200</c:v>
                </c:pt>
                <c:pt idx="3">
                  <c:v>263</c:v>
                </c:pt>
                <c:pt idx="4">
                  <c:v>89</c:v>
                </c:pt>
                <c:pt idx="5">
                  <c:v>110</c:v>
                </c:pt>
                <c:pt idx="6">
                  <c:v>131</c:v>
                </c:pt>
                <c:pt idx="7">
                  <c:v>115</c:v>
                </c:pt>
                <c:pt idx="8">
                  <c:v>117</c:v>
                </c:pt>
                <c:pt idx="9">
                  <c:v>113</c:v>
                </c:pt>
                <c:pt idx="10">
                  <c:v>92</c:v>
                </c:pt>
                <c:pt idx="11">
                  <c:v>104</c:v>
                </c:pt>
                <c:pt idx="12">
                  <c:v>149</c:v>
                </c:pt>
                <c:pt idx="13">
                  <c:v>84</c:v>
                </c:pt>
                <c:pt idx="14">
                  <c:v>29</c:v>
                </c:pt>
                <c:pt idx="15">
                  <c:v>80</c:v>
                </c:pt>
                <c:pt idx="16">
                  <c:v>38</c:v>
                </c:pt>
                <c:pt idx="17">
                  <c:v>23</c:v>
                </c:pt>
                <c:pt idx="18">
                  <c:v>22</c:v>
                </c:pt>
                <c:pt idx="19">
                  <c:v>12</c:v>
                </c:pt>
                <c:pt idx="20">
                  <c:v>6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0A-4425-9B6C-929F3250B1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56</c:v>
                </c:pt>
                <c:pt idx="4">
                  <c:v>2</c:v>
                </c:pt>
                <c:pt idx="5">
                  <c:v>3</c:v>
                </c:pt>
                <c:pt idx="6">
                  <c:v>17</c:v>
                </c:pt>
                <c:pt idx="7">
                  <c:v>22</c:v>
                </c:pt>
                <c:pt idx="8">
                  <c:v>31</c:v>
                </c:pt>
                <c:pt idx="9">
                  <c:v>32</c:v>
                </c:pt>
                <c:pt idx="10">
                  <c:v>55</c:v>
                </c:pt>
                <c:pt idx="11">
                  <c:v>22</c:v>
                </c:pt>
                <c:pt idx="12">
                  <c:v>19</c:v>
                </c:pt>
                <c:pt idx="13">
                  <c:v>30</c:v>
                </c:pt>
                <c:pt idx="14">
                  <c:v>20</c:v>
                </c:pt>
                <c:pt idx="15">
                  <c:v>10</c:v>
                </c:pt>
                <c:pt idx="16">
                  <c:v>13</c:v>
                </c:pt>
                <c:pt idx="17">
                  <c:v>15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0A-4425-9B6C-929F3250B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36968"/>
        <c:axId val="357632376"/>
      </c:lineChart>
      <c:catAx>
        <c:axId val="35763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2376"/>
        <c:crosses val="autoZero"/>
        <c:auto val="1"/>
        <c:lblAlgn val="ctr"/>
        <c:lblOffset val="100"/>
        <c:noMultiLvlLbl val="0"/>
      </c:catAx>
      <c:valAx>
        <c:axId val="35763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338</c:v>
                </c:pt>
                <c:pt idx="1">
                  <c:v>382</c:v>
                </c:pt>
                <c:pt idx="2">
                  <c:v>373</c:v>
                </c:pt>
                <c:pt idx="3">
                  <c:v>283</c:v>
                </c:pt>
                <c:pt idx="4">
                  <c:v>36</c:v>
                </c:pt>
                <c:pt idx="5">
                  <c:v>42</c:v>
                </c:pt>
                <c:pt idx="6">
                  <c:v>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DB-4ED2-BD56-E3984F699C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70</c:v>
                </c:pt>
                <c:pt idx="1">
                  <c:v>78</c:v>
                </c:pt>
                <c:pt idx="2">
                  <c:v>74</c:v>
                </c:pt>
                <c:pt idx="3">
                  <c:v>52</c:v>
                </c:pt>
                <c:pt idx="4">
                  <c:v>4</c:v>
                </c:pt>
                <c:pt idx="5">
                  <c:v>11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DB-4ED2-BD56-E3984F699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634016"/>
        <c:axId val="357635984"/>
      </c:barChart>
      <c:catAx>
        <c:axId val="35763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5984"/>
        <c:crosses val="autoZero"/>
        <c:auto val="1"/>
        <c:lblAlgn val="ctr"/>
        <c:lblOffset val="100"/>
        <c:noMultiLvlLbl val="0"/>
      </c:catAx>
      <c:valAx>
        <c:axId val="35763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8.2785398281741002E-3</c:v>
                </c:pt>
                <c:pt idx="1">
                  <c:v>4.4062536085216998E-3</c:v>
                </c:pt>
                <c:pt idx="2">
                  <c:v>3.7050190918889998E-3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F1-450B-8ADD-999411A4D7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0.15130689807215</c:v>
                </c:pt>
                <c:pt idx="1">
                  <c:v>4.7683270926868998E-2</c:v>
                </c:pt>
                <c:pt idx="2">
                  <c:v>8.7960842436394002E-2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F1-450B-8ADD-999411A4D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36640"/>
        <c:axId val="357630408"/>
      </c:lineChart>
      <c:dateAx>
        <c:axId val="35763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0408"/>
        <c:crosses val="autoZero"/>
        <c:auto val="1"/>
        <c:lblOffset val="100"/>
        <c:baseTimeUnit val="months"/>
      </c:dateAx>
      <c:valAx>
        <c:axId val="35763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</c:v>
                </c:pt>
                <c:pt idx="1">
                  <c:v>23</c:v>
                </c:pt>
                <c:pt idx="2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B9-4657-8898-8D421A5976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81</c:v>
                </c:pt>
                <c:pt idx="1">
                  <c:v>26</c:v>
                </c:pt>
                <c:pt idx="2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B9-4657-8898-8D421A597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27128"/>
        <c:axId val="357629752"/>
      </c:lineChart>
      <c:dateAx>
        <c:axId val="357627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29752"/>
        <c:crosses val="autoZero"/>
        <c:auto val="1"/>
        <c:lblOffset val="100"/>
        <c:baseTimeUnit val="months"/>
      </c:dateAx>
      <c:valAx>
        <c:axId val="35762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2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32823</c:v>
                </c:pt>
                <c:pt idx="1">
                  <c:v>33434</c:v>
                </c:pt>
                <c:pt idx="2">
                  <c:v>34055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46-4FF4-AB3A-757963499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3954</c:v>
                </c:pt>
                <c:pt idx="1">
                  <c:v>4075</c:v>
                </c:pt>
                <c:pt idx="2">
                  <c:v>4659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46-4FF4-AB3A-757963499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73904"/>
        <c:axId val="289276528"/>
      </c:lineChart>
      <c:dateAx>
        <c:axId val="28927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6528"/>
        <c:crosses val="autoZero"/>
        <c:auto val="1"/>
        <c:lblOffset val="100"/>
        <c:baseTimeUnit val="months"/>
      </c:dateAx>
      <c:valAx>
        <c:axId val="28927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1.1418999999999999</c:v>
                </c:pt>
                <c:pt idx="1">
                  <c:v>0.38869999999999999</c:v>
                </c:pt>
                <c:pt idx="2">
                  <c:v>0.40300000000000002</c:v>
                </c:pt>
                <c:pt idx="3">
                  <c:v>0.49270000000000003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C6-476A-BDA9-2D19E538F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1.3338000000000001</c:v>
                </c:pt>
                <c:pt idx="1">
                  <c:v>0.74519999999999997</c:v>
                </c:pt>
                <c:pt idx="2">
                  <c:v>1.153</c:v>
                </c:pt>
                <c:pt idx="3">
                  <c:v>1.3882000000000001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C6-476A-BDA9-2D19E538F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75872"/>
        <c:axId val="289278168"/>
      </c:lineChart>
      <c:dateAx>
        <c:axId val="28927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8168"/>
        <c:crosses val="autoZero"/>
        <c:auto val="1"/>
        <c:lblOffset val="100"/>
        <c:baseTimeUnit val="months"/>
      </c:dateAx>
      <c:valAx>
        <c:axId val="28927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</c:v>
                </c:pt>
                <c:pt idx="1">
                  <c:v>14</c:v>
                </c:pt>
                <c:pt idx="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F2-4592-B273-37B76C1F4D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</c:v>
                </c:pt>
                <c:pt idx="1">
                  <c:v>35</c:v>
                </c:pt>
                <c:pt idx="2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F2-4592-B273-37B76C1F4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78496"/>
        <c:axId val="289281776"/>
      </c:lineChart>
      <c:dateAx>
        <c:axId val="28927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81776"/>
        <c:crosses val="autoZero"/>
        <c:auto val="1"/>
        <c:lblOffset val="100"/>
        <c:baseTimeUnit val="months"/>
      </c:dateAx>
      <c:valAx>
        <c:axId val="28928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7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09A1-ADB2-4857-8868-A8B86CC3A6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67C7D9-0BA0-491C-8176-E7E3DF84A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40006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6D10-7468-4D55-904F-DFEC7847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4E9E09-8511-4288-BCAE-30C5AF8A3E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700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C7DE0-69C1-4148-B32B-422A71565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E3EF2-F43A-4877-B631-52EF95E7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F805-8A3B-43DA-8D2B-5CF73B126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25956-5451-4946-B33D-F5743527A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65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20336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0014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0248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1223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7612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264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3583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6997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4228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9627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Al-Wisal 96.5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 FM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82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78601-140C-49D9-B7E1-80A07B0D5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2954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323C-8A88-4EBA-9CB6-07F9D374C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E44851-DF58-4677-A433-4D0AF05C8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82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18FB2-992A-4C2F-B55D-ABF2D0D0A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CC881-8C01-4CC8-8518-8025DAF0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2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EBB4B-1363-4692-B069-8B86A17B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A4D64-5B2E-4C8A-B8E7-0B93CEAC5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122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A89D-A330-4A1E-9AEB-653B76A9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BAAB-F2DA-4CE5-8670-4F74BFF4A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578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4B90-0E48-4ABB-B257-F53AC051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2EA111-1B9D-4395-B8A1-9D3F7376B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00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64CFD-03CB-47DE-9623-28188226D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50763-6862-47E1-965F-7A6966878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4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C05AE-1CD9-4527-9401-F6CFA2729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7B1B8-DDAF-4B19-878E-5FA8F9ACA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203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891F8-E0BA-43AE-B399-2D4C129A7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C4585-F4BD-41DF-8F44-DE910EC1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59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EE2F-E371-4B71-A15F-BAD64B0A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68BE83-FBB4-4225-A452-3D3650F14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991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3325-1CFB-4BFA-8C4E-09915CAD5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E0FA7-1F20-43D5-B3EF-B6B18764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0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98E36-2AD3-44B2-8C86-B31FDA04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DACD3C-8134-4621-AF14-2E8C1E478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3101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90867-FEDA-4CC3-9038-EA3C5C7BE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1C38-479F-4449-BB2E-B79DD7FF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1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64B6-0625-4542-BBB7-322D8B60E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B5ACA-14D0-4B6F-99C2-EDA6C8F754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70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F49E1-DAB2-4803-B19B-5186D8676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F193B-1BF5-4B27-BCC0-1B419B52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35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A5BEE-2D9F-422C-A1CC-3B8DEA80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7A06E4-4E97-4ADC-B018-A7C3AB4D90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154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F88D8-0CF0-4808-ADE7-9B27AE050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87AA9-409B-46BD-ADF8-24A95FCF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7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81154-A17C-4A7A-A80A-8667315E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1DF84-D24E-4A3D-91AC-CDB3126AED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0278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2B78-4965-429F-874C-235C243E2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072D6-C729-49B7-AD40-FE77373BF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51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E8E9-9BF9-4857-B49D-79F40C70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90DA5-2257-4E9C-9BAC-651107DFA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556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5BF9C-5834-4E56-A816-55196FE8A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9678B-B364-4575-8FD5-36F171EB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24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9F38A-DA0E-47BB-902A-9E11255AB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9B3EA-2B62-4C10-B54F-82933FA85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432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563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170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36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685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854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928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635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854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395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8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998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08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529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18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39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2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09C54-D53F-440F-9639-B755B08DB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79253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A52F-EEB8-471F-99DB-274CE545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C2C2E-0F7D-4C28-9576-FB7ED3609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660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82ADC-4803-426A-BF21-311E204A2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0CCF7-288E-4426-94E3-4C1753DD9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0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4CDE-26F6-4882-BE41-304137A2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73258-DA7D-4DC8-9DD1-F8ADDCAEA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6B6FD-2087-4823-B633-968A0D42C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FA59E-B292-4673-8FE5-5C2C9C2F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19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2060-89EC-4F28-88E8-A9FAB6FC1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78182A-BB9A-4BBF-BA59-D0CFA2D900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189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25782-23D4-4A5E-893F-6E2716316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B09A2-D1FB-4CEC-B596-D1C63DB6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06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139-E251-4796-8BAE-A0721E31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33292-DBCF-4668-85C7-7125A0E9F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655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7B84B-5EF2-4031-8EAB-DE3ABD96C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3468F-AEF2-4EFD-A354-140E7C64F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1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9E05-5D70-4F04-A701-52DAA487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55EECA-23EE-42E6-ACDF-7BBFFA9EE0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889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1C8C4-EA0D-4BB7-9555-FCDD707F1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054A6-E956-4E6F-9451-FF4F481B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46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F360-0F74-4656-BF4B-BB9951B1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49643-5E37-4707-BA86-4F006B463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004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C7972-3E66-4F14-82DB-EACA7347A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88FA4-A866-4EB3-982D-A1A74BFE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8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4A23-3F25-4A78-9F27-D8E309B4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A1310-AA0A-4190-8FAE-82E007C97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604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38255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163045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5582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023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692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5978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00648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92709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3264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04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94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3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565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A8717-24DD-4A46-8C1A-76C3A79FC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2246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0B7C-1BA2-46E2-BF62-D718C30B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A5E6DB-FA6A-4A9E-B4D3-5B628B0FE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419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55E8-C3CF-44BF-B8AC-0011609D1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E3D9-1441-4AD7-9A8F-A3DB0A88A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54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BF5F-42EC-48D5-9AE0-CAB9A4E3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9208C-83A8-406E-9AD7-EDFCB6D24F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723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AFBB5-032A-48C8-9CC0-125F61379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E2D8B-070A-486E-8DFD-F1D899C2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82F2-0529-41DF-90D2-9800E017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5ED6C-BAD3-4B83-9AC5-ED9B08890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1782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B8FA-C747-4103-A816-617D24265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64885-26CF-485D-BFAC-FC07546A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28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Al Wisal vs Hala FM</vt:lpstr>
      <vt:lpstr>Facebook Key Metrics Radar | Al Wisal vs Hala</vt:lpstr>
      <vt:lpstr>Facebook Key Metrics Table | Al Wisal vs Hala</vt:lpstr>
      <vt:lpstr>Facebook Fans Total | Al Wisal vs Hala</vt:lpstr>
      <vt:lpstr>Facebook Own Posts | Al Wisal vs Hala</vt:lpstr>
      <vt:lpstr>Facebook Own Posts By Hour | Al Wisal vs Hala</vt:lpstr>
      <vt:lpstr>Facebook Own Posts By Weekday | Al Wisal vs Hala</vt:lpstr>
      <vt:lpstr>Facebook Post Type Distribution Per Profile | Al Wisal vs Hala</vt:lpstr>
      <vt:lpstr>Facebook People Talking About This | Al Wisal vs Hala</vt:lpstr>
      <vt:lpstr>Facebook Interaction Rate | Al Wisal vs Hala</vt:lpstr>
      <vt:lpstr>Facebook Average People Talking About This | Al Wisal vs Hala</vt:lpstr>
      <vt:lpstr>Facebook Average Interactions Per Post | Al Wisal vs Hala</vt:lpstr>
      <vt:lpstr>Twitter Key Metrics Radar | Al Wisal vs Hala</vt:lpstr>
      <vt:lpstr>Twitter Key Metrics Table | Al Wisal vs Hala</vt:lpstr>
      <vt:lpstr>Twitter Followers Total | Al Wisal vs Hala</vt:lpstr>
      <vt:lpstr>Twitter Tweets Change | Al Wisal vs Hala</vt:lpstr>
      <vt:lpstr>Twitter Own Tweets By Hour | Al Wisal vs Hala</vt:lpstr>
      <vt:lpstr>Twitter Own Tweets By Weekday | Al Wisal vs Hala</vt:lpstr>
      <vt:lpstr>Twitter Interaction Rate | Al Wisal vs Hala</vt:lpstr>
      <vt:lpstr>Twitter Average Interactions Per Own Tweet | Al Wisal vs Hala</vt:lpstr>
      <vt:lpstr>Instagram Key Metrics Table | Al Wisal vs Hala</vt:lpstr>
      <vt:lpstr>Instagram Followers Total | Al Wisal vs Hala</vt:lpstr>
      <vt:lpstr>Instagram Interaction Rate | Al Wisal vs Hala</vt:lpstr>
      <vt:lpstr>Instagram Posts | Al Wisal vs Hala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2018-05-20T06:58:23Z</dcterms:created>
  <dcterms:modified xsi:type="dcterms:W3CDTF">2018-05-20T06:59:05Z</dcterms:modified>
</cp:coreProperties>
</file>